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98" r:id="rId5"/>
  </p:sldMasterIdLst>
  <p:notesMasterIdLst>
    <p:notesMasterId r:id="rId17"/>
  </p:notesMasterIdLst>
  <p:sldIdLst>
    <p:sldId id="469" r:id="rId6"/>
    <p:sldId id="463" r:id="rId7"/>
    <p:sldId id="465" r:id="rId8"/>
    <p:sldId id="471" r:id="rId9"/>
    <p:sldId id="472" r:id="rId10"/>
    <p:sldId id="264" r:id="rId11"/>
    <p:sldId id="476" r:id="rId12"/>
    <p:sldId id="467" r:id="rId13"/>
    <p:sldId id="477" r:id="rId14"/>
    <p:sldId id="468" r:id="rId15"/>
    <p:sldId id="466" r:id="rId16"/>
  </p:sldIdLst>
  <p:sldSz cx="12192000" cy="6858000"/>
  <p:notesSz cx="6799263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B7ABE2-125B-4D1A-95EB-577455DF9C45}" v="138" dt="2020-02-17T08:55:15.6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genhøj Maria" userId="537b2569-713e-4c1f-ae8b-a66b196eff7c" providerId="ADAL" clId="{23B7ABE2-125B-4D1A-95EB-577455DF9C45}"/>
    <pc:docChg chg="undo custSel addSld delSld modSld sldOrd">
      <pc:chgData name="Bregenhøj Maria" userId="537b2569-713e-4c1f-ae8b-a66b196eff7c" providerId="ADAL" clId="{23B7ABE2-125B-4D1A-95EB-577455DF9C45}" dt="2020-02-17T08:55:15.679" v="800" actId="207"/>
      <pc:docMkLst>
        <pc:docMk/>
      </pc:docMkLst>
      <pc:sldChg chg="modSp">
        <pc:chgData name="Bregenhøj Maria" userId="537b2569-713e-4c1f-ae8b-a66b196eff7c" providerId="ADAL" clId="{23B7ABE2-125B-4D1A-95EB-577455DF9C45}" dt="2020-02-17T08:42:38.291" v="391" actId="20577"/>
        <pc:sldMkLst>
          <pc:docMk/>
          <pc:sldMk cId="285187228" sldId="264"/>
        </pc:sldMkLst>
        <pc:spChg chg="mod">
          <ac:chgData name="Bregenhøj Maria" userId="537b2569-713e-4c1f-ae8b-a66b196eff7c" providerId="ADAL" clId="{23B7ABE2-125B-4D1A-95EB-577455DF9C45}" dt="2020-02-17T08:42:38.291" v="391" actId="20577"/>
          <ac:spMkLst>
            <pc:docMk/>
            <pc:sldMk cId="285187228" sldId="264"/>
            <ac:spMk id="2" creationId="{227C1F96-81D9-45AD-9A07-763AA218FA9C}"/>
          </ac:spMkLst>
        </pc:spChg>
        <pc:spChg chg="mod">
          <ac:chgData name="Bregenhøj Maria" userId="537b2569-713e-4c1f-ae8b-a66b196eff7c" providerId="ADAL" clId="{23B7ABE2-125B-4D1A-95EB-577455DF9C45}" dt="2020-02-17T08:42:19.122" v="381" actId="14100"/>
          <ac:spMkLst>
            <pc:docMk/>
            <pc:sldMk cId="285187228" sldId="264"/>
            <ac:spMk id="3" creationId="{8FCDF8AE-A1B4-804B-8A4C-B996ABCB1BDC}"/>
          </ac:spMkLst>
        </pc:spChg>
      </pc:sldChg>
      <pc:sldChg chg="del">
        <pc:chgData name="Bregenhøj Maria" userId="537b2569-713e-4c1f-ae8b-a66b196eff7c" providerId="ADAL" clId="{23B7ABE2-125B-4D1A-95EB-577455DF9C45}" dt="2020-02-17T08:23:17.805" v="0" actId="2696"/>
        <pc:sldMkLst>
          <pc:docMk/>
          <pc:sldMk cId="2366060200" sldId="269"/>
        </pc:sldMkLst>
      </pc:sldChg>
      <pc:sldChg chg="del">
        <pc:chgData name="Bregenhøj Maria" userId="537b2569-713e-4c1f-ae8b-a66b196eff7c" providerId="ADAL" clId="{23B7ABE2-125B-4D1A-95EB-577455DF9C45}" dt="2020-02-17T08:30:02.214" v="156" actId="2696"/>
        <pc:sldMkLst>
          <pc:docMk/>
          <pc:sldMk cId="3658834126" sldId="289"/>
        </pc:sldMkLst>
      </pc:sldChg>
      <pc:sldChg chg="modSp ord">
        <pc:chgData name="Bregenhøj Maria" userId="537b2569-713e-4c1f-ae8b-a66b196eff7c" providerId="ADAL" clId="{23B7ABE2-125B-4D1A-95EB-577455DF9C45}" dt="2020-02-17T08:37:44.076" v="330"/>
        <pc:sldMkLst>
          <pc:docMk/>
          <pc:sldMk cId="3924259361" sldId="463"/>
        </pc:sldMkLst>
        <pc:spChg chg="mod">
          <ac:chgData name="Bregenhøj Maria" userId="537b2569-713e-4c1f-ae8b-a66b196eff7c" providerId="ADAL" clId="{23B7ABE2-125B-4D1A-95EB-577455DF9C45}" dt="2020-02-17T08:28:55.737" v="130" actId="207"/>
          <ac:spMkLst>
            <pc:docMk/>
            <pc:sldMk cId="3924259361" sldId="463"/>
            <ac:spMk id="3" creationId="{5A805924-D324-4CD9-818D-DD2CB60E8D42}"/>
          </ac:spMkLst>
        </pc:spChg>
        <pc:spChg chg="mod">
          <ac:chgData name="Bregenhøj Maria" userId="537b2569-713e-4c1f-ae8b-a66b196eff7c" providerId="ADAL" clId="{23B7ABE2-125B-4D1A-95EB-577455DF9C45}" dt="2020-02-17T08:34:44.383" v="287" actId="20577"/>
          <ac:spMkLst>
            <pc:docMk/>
            <pc:sldMk cId="3924259361" sldId="463"/>
            <ac:spMk id="5" creationId="{3F847E4A-2616-4B6B-9085-C8844E181339}"/>
          </ac:spMkLst>
        </pc:spChg>
      </pc:sldChg>
      <pc:sldChg chg="modSp">
        <pc:chgData name="Bregenhøj Maria" userId="537b2569-713e-4c1f-ae8b-a66b196eff7c" providerId="ADAL" clId="{23B7ABE2-125B-4D1A-95EB-577455DF9C45}" dt="2020-02-17T08:26:32.963" v="90" actId="20577"/>
        <pc:sldMkLst>
          <pc:docMk/>
          <pc:sldMk cId="3757929611" sldId="465"/>
        </pc:sldMkLst>
        <pc:spChg chg="mod">
          <ac:chgData name="Bregenhøj Maria" userId="537b2569-713e-4c1f-ae8b-a66b196eff7c" providerId="ADAL" clId="{23B7ABE2-125B-4D1A-95EB-577455DF9C45}" dt="2020-02-17T08:26:32.963" v="90" actId="20577"/>
          <ac:spMkLst>
            <pc:docMk/>
            <pc:sldMk cId="3757929611" sldId="465"/>
            <ac:spMk id="3" creationId="{3180CDAE-0BFA-42D3-8D8D-6DEA438F445C}"/>
          </ac:spMkLst>
        </pc:spChg>
      </pc:sldChg>
      <pc:sldChg chg="add del">
        <pc:chgData name="Bregenhøj Maria" userId="537b2569-713e-4c1f-ae8b-a66b196eff7c" providerId="ADAL" clId="{23B7ABE2-125B-4D1A-95EB-577455DF9C45}" dt="2020-02-17T08:23:23.778" v="2" actId="2696"/>
        <pc:sldMkLst>
          <pc:docMk/>
          <pc:sldMk cId="2211470841" sldId="466"/>
        </pc:sldMkLst>
      </pc:sldChg>
      <pc:sldChg chg="modSp">
        <pc:chgData name="Bregenhøj Maria" userId="537b2569-713e-4c1f-ae8b-a66b196eff7c" providerId="ADAL" clId="{23B7ABE2-125B-4D1A-95EB-577455DF9C45}" dt="2020-02-17T08:54:23.337" v="754" actId="1076"/>
        <pc:sldMkLst>
          <pc:docMk/>
          <pc:sldMk cId="1434027466" sldId="467"/>
        </pc:sldMkLst>
        <pc:spChg chg="mod">
          <ac:chgData name="Bregenhøj Maria" userId="537b2569-713e-4c1f-ae8b-a66b196eff7c" providerId="ADAL" clId="{23B7ABE2-125B-4D1A-95EB-577455DF9C45}" dt="2020-02-17T08:54:23.337" v="754" actId="1076"/>
          <ac:spMkLst>
            <pc:docMk/>
            <pc:sldMk cId="1434027466" sldId="467"/>
            <ac:spMk id="2" creationId="{BC782A9B-F033-4176-86A7-BA90DB78BF74}"/>
          </ac:spMkLst>
        </pc:spChg>
        <pc:spChg chg="mod">
          <ac:chgData name="Bregenhøj Maria" userId="537b2569-713e-4c1f-ae8b-a66b196eff7c" providerId="ADAL" clId="{23B7ABE2-125B-4D1A-95EB-577455DF9C45}" dt="2020-02-17T08:46:47.911" v="505" actId="20577"/>
          <ac:spMkLst>
            <pc:docMk/>
            <pc:sldMk cId="1434027466" sldId="467"/>
            <ac:spMk id="3" creationId="{B0132F2F-23FE-4BCD-BF1E-ABAC41EB0E4A}"/>
          </ac:spMkLst>
        </pc:spChg>
      </pc:sldChg>
      <pc:sldChg chg="modSp">
        <pc:chgData name="Bregenhøj Maria" userId="537b2569-713e-4c1f-ae8b-a66b196eff7c" providerId="ADAL" clId="{23B7ABE2-125B-4D1A-95EB-577455DF9C45}" dt="2020-02-17T08:55:15.679" v="800" actId="207"/>
        <pc:sldMkLst>
          <pc:docMk/>
          <pc:sldMk cId="4099430459" sldId="468"/>
        </pc:sldMkLst>
        <pc:spChg chg="mod">
          <ac:chgData name="Bregenhøj Maria" userId="537b2569-713e-4c1f-ae8b-a66b196eff7c" providerId="ADAL" clId="{23B7ABE2-125B-4D1A-95EB-577455DF9C45}" dt="2020-02-17T08:54:06.779" v="752" actId="1076"/>
          <ac:spMkLst>
            <pc:docMk/>
            <pc:sldMk cId="4099430459" sldId="468"/>
            <ac:spMk id="2" creationId="{F12FDA5B-A28B-4DCF-842B-E5884093B46C}"/>
          </ac:spMkLst>
        </pc:spChg>
        <pc:spChg chg="mod">
          <ac:chgData name="Bregenhøj Maria" userId="537b2569-713e-4c1f-ae8b-a66b196eff7c" providerId="ADAL" clId="{23B7ABE2-125B-4D1A-95EB-577455DF9C45}" dt="2020-02-17T08:55:15.679" v="800" actId="207"/>
          <ac:spMkLst>
            <pc:docMk/>
            <pc:sldMk cId="4099430459" sldId="468"/>
            <ac:spMk id="3" creationId="{DDAFA066-1AB6-4AC1-973E-B7EBC0F2E010}"/>
          </ac:spMkLst>
        </pc:spChg>
      </pc:sldChg>
      <pc:sldChg chg="addSp delSp modSp add ord">
        <pc:chgData name="Bregenhøj Maria" userId="537b2569-713e-4c1f-ae8b-a66b196eff7c" providerId="ADAL" clId="{23B7ABE2-125B-4D1A-95EB-577455DF9C45}" dt="2020-02-17T08:26:11.221" v="88" actId="122"/>
        <pc:sldMkLst>
          <pc:docMk/>
          <pc:sldMk cId="2407205435" sldId="469"/>
        </pc:sldMkLst>
        <pc:spChg chg="del mod">
          <ac:chgData name="Bregenhøj Maria" userId="537b2569-713e-4c1f-ae8b-a66b196eff7c" providerId="ADAL" clId="{23B7ABE2-125B-4D1A-95EB-577455DF9C45}" dt="2020-02-17T08:23:49.300" v="8"/>
          <ac:spMkLst>
            <pc:docMk/>
            <pc:sldMk cId="2407205435" sldId="469"/>
            <ac:spMk id="2" creationId="{BE71AABB-1C81-42B5-9CD3-DC6AF9EC5CB8}"/>
          </ac:spMkLst>
        </pc:spChg>
        <pc:spChg chg="add mod">
          <ac:chgData name="Bregenhøj Maria" userId="537b2569-713e-4c1f-ae8b-a66b196eff7c" providerId="ADAL" clId="{23B7ABE2-125B-4D1A-95EB-577455DF9C45}" dt="2020-02-17T08:26:11.221" v="88" actId="122"/>
          <ac:spMkLst>
            <pc:docMk/>
            <pc:sldMk cId="2407205435" sldId="469"/>
            <ac:spMk id="3" creationId="{9782ABCA-EB66-4106-BAD1-DBCFFC9E9B04}"/>
          </ac:spMkLst>
        </pc:spChg>
      </pc:sldChg>
      <pc:sldChg chg="add del">
        <pc:chgData name="Bregenhøj Maria" userId="537b2569-713e-4c1f-ae8b-a66b196eff7c" providerId="ADAL" clId="{23B7ABE2-125B-4D1A-95EB-577455DF9C45}" dt="2020-02-17T08:30:42.956" v="159" actId="2696"/>
        <pc:sldMkLst>
          <pc:docMk/>
          <pc:sldMk cId="3301930481" sldId="470"/>
        </pc:sldMkLst>
      </pc:sldChg>
      <pc:sldChg chg="delSp modSp add">
        <pc:chgData name="Bregenhøj Maria" userId="537b2569-713e-4c1f-ae8b-a66b196eff7c" providerId="ADAL" clId="{23B7ABE2-125B-4D1A-95EB-577455DF9C45}" dt="2020-02-17T08:37:27.134" v="329" actId="5793"/>
        <pc:sldMkLst>
          <pc:docMk/>
          <pc:sldMk cId="4020824146" sldId="471"/>
        </pc:sldMkLst>
        <pc:spChg chg="mod">
          <ac:chgData name="Bregenhøj Maria" userId="537b2569-713e-4c1f-ae8b-a66b196eff7c" providerId="ADAL" clId="{23B7ABE2-125B-4D1A-95EB-577455DF9C45}" dt="2020-02-17T08:37:02.335" v="325" actId="20577"/>
          <ac:spMkLst>
            <pc:docMk/>
            <pc:sldMk cId="4020824146" sldId="471"/>
            <ac:spMk id="3" creationId="{5A805924-D324-4CD9-818D-DD2CB60E8D42}"/>
          </ac:spMkLst>
        </pc:spChg>
        <pc:spChg chg="mod">
          <ac:chgData name="Bregenhøj Maria" userId="537b2569-713e-4c1f-ae8b-a66b196eff7c" providerId="ADAL" clId="{23B7ABE2-125B-4D1A-95EB-577455DF9C45}" dt="2020-02-17T08:37:27.134" v="329" actId="5793"/>
          <ac:spMkLst>
            <pc:docMk/>
            <pc:sldMk cId="4020824146" sldId="471"/>
            <ac:spMk id="5" creationId="{3F847E4A-2616-4B6B-9085-C8844E181339}"/>
          </ac:spMkLst>
        </pc:spChg>
        <pc:picChg chg="del">
          <ac:chgData name="Bregenhøj Maria" userId="537b2569-713e-4c1f-ae8b-a66b196eff7c" providerId="ADAL" clId="{23B7ABE2-125B-4D1A-95EB-577455DF9C45}" dt="2020-02-17T08:31:40.960" v="172" actId="478"/>
          <ac:picMkLst>
            <pc:docMk/>
            <pc:sldMk cId="4020824146" sldId="471"/>
            <ac:picMk id="2" creationId="{9503C69F-F69C-4EDB-AF5F-05C0F07B3F59}"/>
          </ac:picMkLst>
        </pc:picChg>
      </pc:sldChg>
      <pc:sldChg chg="add del">
        <pc:chgData name="Bregenhøj Maria" userId="537b2569-713e-4c1f-ae8b-a66b196eff7c" providerId="ADAL" clId="{23B7ABE2-125B-4D1A-95EB-577455DF9C45}" dt="2020-02-17T08:30:54.785" v="161"/>
        <pc:sldMkLst>
          <pc:docMk/>
          <pc:sldMk cId="66010849" sldId="472"/>
        </pc:sldMkLst>
      </pc:sldChg>
      <pc:sldChg chg="modSp add">
        <pc:chgData name="Bregenhøj Maria" userId="537b2569-713e-4c1f-ae8b-a66b196eff7c" providerId="ADAL" clId="{23B7ABE2-125B-4D1A-95EB-577455DF9C45}" dt="2020-02-17T08:38:49.645" v="333" actId="20577"/>
        <pc:sldMkLst>
          <pc:docMk/>
          <pc:sldMk cId="3265077224" sldId="472"/>
        </pc:sldMkLst>
        <pc:spChg chg="mod">
          <ac:chgData name="Bregenhøj Maria" userId="537b2569-713e-4c1f-ae8b-a66b196eff7c" providerId="ADAL" clId="{23B7ABE2-125B-4D1A-95EB-577455DF9C45}" dt="2020-02-17T08:38:49.645" v="333" actId="20577"/>
          <ac:spMkLst>
            <pc:docMk/>
            <pc:sldMk cId="3265077224" sldId="472"/>
            <ac:spMk id="5" creationId="{3F847E4A-2616-4B6B-9085-C8844E181339}"/>
          </ac:spMkLst>
        </pc:spChg>
      </pc:sldChg>
      <pc:sldChg chg="add del">
        <pc:chgData name="Bregenhøj Maria" userId="537b2569-713e-4c1f-ae8b-a66b196eff7c" providerId="ADAL" clId="{23B7ABE2-125B-4D1A-95EB-577455DF9C45}" dt="2020-02-17T08:40:37.342" v="336" actId="2696"/>
        <pc:sldMkLst>
          <pc:docMk/>
          <pc:sldMk cId="3837686995" sldId="473"/>
        </pc:sldMkLst>
      </pc:sldChg>
      <pc:sldChg chg="modSp add setBg">
        <pc:chgData name="Bregenhøj Maria" userId="537b2569-713e-4c1f-ae8b-a66b196eff7c" providerId="ADAL" clId="{23B7ABE2-125B-4D1A-95EB-577455DF9C45}" dt="2020-02-17T08:46:07.300" v="489" actId="1076"/>
        <pc:sldMkLst>
          <pc:docMk/>
          <pc:sldMk cId="1898011833" sldId="476"/>
        </pc:sldMkLst>
        <pc:spChg chg="mod">
          <ac:chgData name="Bregenhøj Maria" userId="537b2569-713e-4c1f-ae8b-a66b196eff7c" providerId="ADAL" clId="{23B7ABE2-125B-4D1A-95EB-577455DF9C45}" dt="2020-02-17T08:46:07.300" v="489" actId="1076"/>
          <ac:spMkLst>
            <pc:docMk/>
            <pc:sldMk cId="1898011833" sldId="476"/>
            <ac:spMk id="8" creationId="{1BF1004F-D041-4F1A-9E3F-EDE930C0E10D}"/>
          </ac:spMkLst>
        </pc:spChg>
      </pc:sldChg>
      <pc:sldChg chg="modSp add">
        <pc:chgData name="Bregenhøj Maria" userId="537b2569-713e-4c1f-ae8b-a66b196eff7c" providerId="ADAL" clId="{23B7ABE2-125B-4D1A-95EB-577455DF9C45}" dt="2020-02-17T08:54:18.751" v="753" actId="1076"/>
        <pc:sldMkLst>
          <pc:docMk/>
          <pc:sldMk cId="574596938" sldId="477"/>
        </pc:sldMkLst>
        <pc:spChg chg="mod">
          <ac:chgData name="Bregenhøj Maria" userId="537b2569-713e-4c1f-ae8b-a66b196eff7c" providerId="ADAL" clId="{23B7ABE2-125B-4D1A-95EB-577455DF9C45}" dt="2020-02-17T08:54:18.751" v="753" actId="1076"/>
          <ac:spMkLst>
            <pc:docMk/>
            <pc:sldMk cId="574596938" sldId="477"/>
            <ac:spMk id="2" creationId="{BC782A9B-F033-4176-86A7-BA90DB78BF74}"/>
          </ac:spMkLst>
        </pc:spChg>
        <pc:spChg chg="mod">
          <ac:chgData name="Bregenhøj Maria" userId="537b2569-713e-4c1f-ae8b-a66b196eff7c" providerId="ADAL" clId="{23B7ABE2-125B-4D1A-95EB-577455DF9C45}" dt="2020-02-17T08:52:39.472" v="709" actId="207"/>
          <ac:spMkLst>
            <pc:docMk/>
            <pc:sldMk cId="574596938" sldId="477"/>
            <ac:spMk id="3" creationId="{B0132F2F-23FE-4BCD-BF1E-ABAC41EB0E4A}"/>
          </ac:spMkLst>
        </pc:spChg>
      </pc:sldChg>
    </pc:docChg>
  </pc:docChgLst>
  <pc:docChgLst>
    <pc:chgData name="Salmela Kirsi" userId="113753fa-0709-4bcb-a10b-3e86148a4cdf" providerId="ADAL" clId="{A9447206-7F6B-4D10-857D-B4A311F8AF96}"/>
    <pc:docChg chg="custSel addSld delSld modSld">
      <pc:chgData name="Salmela Kirsi" userId="113753fa-0709-4bcb-a10b-3e86148a4cdf" providerId="ADAL" clId="{A9447206-7F6B-4D10-857D-B4A311F8AF96}" dt="2019-12-04T08:01:24.749" v="1273" actId="403"/>
      <pc:docMkLst>
        <pc:docMk/>
      </pc:docMkLst>
      <pc:sldChg chg="modSp">
        <pc:chgData name="Salmela Kirsi" userId="113753fa-0709-4bcb-a10b-3e86148a4cdf" providerId="ADAL" clId="{A9447206-7F6B-4D10-857D-B4A311F8AF96}" dt="2019-12-04T07:50:21.857" v="6" actId="2711"/>
        <pc:sldMkLst>
          <pc:docMk/>
          <pc:sldMk cId="285187228" sldId="264"/>
        </pc:sldMkLst>
        <pc:spChg chg="mod">
          <ac:chgData name="Salmela Kirsi" userId="113753fa-0709-4bcb-a10b-3e86148a4cdf" providerId="ADAL" clId="{A9447206-7F6B-4D10-857D-B4A311F8AF96}" dt="2019-12-04T07:50:09.710" v="5" actId="404"/>
          <ac:spMkLst>
            <pc:docMk/>
            <pc:sldMk cId="285187228" sldId="264"/>
            <ac:spMk id="2" creationId="{227C1F96-81D9-45AD-9A07-763AA218FA9C}"/>
          </ac:spMkLst>
        </pc:spChg>
        <pc:spChg chg="mod">
          <ac:chgData name="Salmela Kirsi" userId="113753fa-0709-4bcb-a10b-3e86148a4cdf" providerId="ADAL" clId="{A9447206-7F6B-4D10-857D-B4A311F8AF96}" dt="2019-12-04T07:50:21.857" v="6" actId="2711"/>
          <ac:spMkLst>
            <pc:docMk/>
            <pc:sldMk cId="285187228" sldId="264"/>
            <ac:spMk id="3" creationId="{8FCDF8AE-A1B4-804B-8A4C-B996ABCB1BDC}"/>
          </ac:spMkLst>
        </pc:spChg>
      </pc:sldChg>
      <pc:sldChg chg="del">
        <pc:chgData name="Salmela Kirsi" userId="113753fa-0709-4bcb-a10b-3e86148a4cdf" providerId="ADAL" clId="{A9447206-7F6B-4D10-857D-B4A311F8AF96}" dt="2019-12-04T07:49:26.411" v="0" actId="2696"/>
        <pc:sldMkLst>
          <pc:docMk/>
          <pc:sldMk cId="1868229914" sldId="270"/>
        </pc:sldMkLst>
      </pc:sldChg>
      <pc:sldChg chg="del">
        <pc:chgData name="Salmela Kirsi" userId="113753fa-0709-4bcb-a10b-3e86148a4cdf" providerId="ADAL" clId="{A9447206-7F6B-4D10-857D-B4A311F8AF96}" dt="2019-12-04T07:49:26.884" v="1" actId="2696"/>
        <pc:sldMkLst>
          <pc:docMk/>
          <pc:sldMk cId="1307607082" sldId="303"/>
        </pc:sldMkLst>
      </pc:sldChg>
      <pc:sldChg chg="del">
        <pc:chgData name="Salmela Kirsi" userId="113753fa-0709-4bcb-a10b-3e86148a4cdf" providerId="ADAL" clId="{A9447206-7F6B-4D10-857D-B4A311F8AF96}" dt="2019-12-04T07:49:27.452" v="2" actId="2696"/>
        <pc:sldMkLst>
          <pc:docMk/>
          <pc:sldMk cId="2330503907" sldId="462"/>
        </pc:sldMkLst>
      </pc:sldChg>
      <pc:sldChg chg="modSp">
        <pc:chgData name="Salmela Kirsi" userId="113753fa-0709-4bcb-a10b-3e86148a4cdf" providerId="ADAL" clId="{A9447206-7F6B-4D10-857D-B4A311F8AF96}" dt="2019-12-04T07:49:53.017" v="4" actId="2711"/>
        <pc:sldMkLst>
          <pc:docMk/>
          <pc:sldMk cId="3924259361" sldId="463"/>
        </pc:sldMkLst>
        <pc:spChg chg="mod">
          <ac:chgData name="Salmela Kirsi" userId="113753fa-0709-4bcb-a10b-3e86148a4cdf" providerId="ADAL" clId="{A9447206-7F6B-4D10-857D-B4A311F8AF96}" dt="2019-12-04T07:49:53.017" v="4" actId="2711"/>
          <ac:spMkLst>
            <pc:docMk/>
            <pc:sldMk cId="3924259361" sldId="463"/>
            <ac:spMk id="5" creationId="{3F847E4A-2616-4B6B-9085-C8844E181339}"/>
          </ac:spMkLst>
        </pc:spChg>
      </pc:sldChg>
      <pc:sldChg chg="addSp modSp add">
        <pc:chgData name="Salmela Kirsi" userId="113753fa-0709-4bcb-a10b-3e86148a4cdf" providerId="ADAL" clId="{A9447206-7F6B-4D10-857D-B4A311F8AF96}" dt="2019-12-04T07:57:58.161" v="923" actId="20577"/>
        <pc:sldMkLst>
          <pc:docMk/>
          <pc:sldMk cId="1434027466" sldId="467"/>
        </pc:sldMkLst>
        <pc:spChg chg="add mod">
          <ac:chgData name="Salmela Kirsi" userId="113753fa-0709-4bcb-a10b-3e86148a4cdf" providerId="ADAL" clId="{A9447206-7F6B-4D10-857D-B4A311F8AF96}" dt="2019-12-04T07:56:32.409" v="826" actId="1076"/>
          <ac:spMkLst>
            <pc:docMk/>
            <pc:sldMk cId="1434027466" sldId="467"/>
            <ac:spMk id="2" creationId="{BC782A9B-F033-4176-86A7-BA90DB78BF74}"/>
          </ac:spMkLst>
        </pc:spChg>
        <pc:spChg chg="add mod">
          <ac:chgData name="Salmela Kirsi" userId="113753fa-0709-4bcb-a10b-3e86148a4cdf" providerId="ADAL" clId="{A9447206-7F6B-4D10-857D-B4A311F8AF96}" dt="2019-12-04T07:57:58.161" v="923" actId="20577"/>
          <ac:spMkLst>
            <pc:docMk/>
            <pc:sldMk cId="1434027466" sldId="467"/>
            <ac:spMk id="3" creationId="{B0132F2F-23FE-4BCD-BF1E-ABAC41EB0E4A}"/>
          </ac:spMkLst>
        </pc:spChg>
      </pc:sldChg>
      <pc:sldChg chg="addSp modSp add">
        <pc:chgData name="Salmela Kirsi" userId="113753fa-0709-4bcb-a10b-3e86148a4cdf" providerId="ADAL" clId="{A9447206-7F6B-4D10-857D-B4A311F8AF96}" dt="2019-12-04T08:01:24.749" v="1273" actId="403"/>
        <pc:sldMkLst>
          <pc:docMk/>
          <pc:sldMk cId="4099430459" sldId="468"/>
        </pc:sldMkLst>
        <pc:spChg chg="add mod">
          <ac:chgData name="Salmela Kirsi" userId="113753fa-0709-4bcb-a10b-3e86148a4cdf" providerId="ADAL" clId="{A9447206-7F6B-4D10-857D-B4A311F8AF96}" dt="2019-12-04T07:58:26.389" v="963" actId="20577"/>
          <ac:spMkLst>
            <pc:docMk/>
            <pc:sldMk cId="4099430459" sldId="468"/>
            <ac:spMk id="2" creationId="{F12FDA5B-A28B-4DCF-842B-E5884093B46C}"/>
          </ac:spMkLst>
        </pc:spChg>
        <pc:spChg chg="add mod">
          <ac:chgData name="Salmela Kirsi" userId="113753fa-0709-4bcb-a10b-3e86148a4cdf" providerId="ADAL" clId="{A9447206-7F6B-4D10-857D-B4A311F8AF96}" dt="2019-12-04T08:01:24.749" v="1273" actId="403"/>
          <ac:spMkLst>
            <pc:docMk/>
            <pc:sldMk cId="4099430459" sldId="468"/>
            <ac:spMk id="3" creationId="{DDAFA066-1AB6-4AC1-973E-B7EBC0F2E010}"/>
          </ac:spMkLst>
        </pc:spChg>
      </pc:sldChg>
      <pc:sldMasterChg chg="delSldLayout">
        <pc:chgData name="Salmela Kirsi" userId="113753fa-0709-4bcb-a10b-3e86148a4cdf" providerId="ADAL" clId="{A9447206-7F6B-4D10-857D-B4A311F8AF96}" dt="2019-12-04T07:49:27.454" v="3" actId="2696"/>
        <pc:sldMasterMkLst>
          <pc:docMk/>
          <pc:sldMasterMk cId="4199762504" sldId="2147483660"/>
        </pc:sldMasterMkLst>
        <pc:sldLayoutChg chg="del">
          <pc:chgData name="Salmela Kirsi" userId="113753fa-0709-4bcb-a10b-3e86148a4cdf" providerId="ADAL" clId="{A9447206-7F6B-4D10-857D-B4A311F8AF96}" dt="2019-12-04T07:49:27.454" v="3" actId="2696"/>
          <pc:sldLayoutMkLst>
            <pc:docMk/>
            <pc:sldMasterMk cId="4199762504" sldId="2147483660"/>
            <pc:sldLayoutMk cId="2719266703" sldId="214748369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E9102-28F4-4456-90D1-C8F773C0F77C}" type="datetimeFigureOut">
              <a:rPr lang="fi-FI" smtClean="0"/>
              <a:t>17.2.2020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6EDB6-6090-4216-ACC1-EDB8D59224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7254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7309" y="1124680"/>
            <a:ext cx="10369366" cy="3024420"/>
          </a:xfrm>
        </p:spPr>
        <p:txBody>
          <a:bodyPr anchor="t" anchorCtr="0"/>
          <a:lstStyle>
            <a:lvl1pPr algn="l">
              <a:defRPr sz="8000" b="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7310" y="4293119"/>
            <a:ext cx="10369366" cy="108015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F8A7002-8DE6-4B5B-B5E5-EC310ABC751B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1124706" y="5641976"/>
            <a:ext cx="1802854" cy="504000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355038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4" y="908050"/>
            <a:ext cx="10801352" cy="5041900"/>
          </a:xfrm>
        </p:spPr>
        <p:txBody>
          <a:bodyPr anchor="ctr" anchorCtr="0"/>
          <a:lstStyle>
            <a:lvl1pPr algn="ctr">
              <a:defRPr sz="80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E5F937B3-52E2-4AE1-897C-F462A08BB4C4}" type="datetime1">
              <a:rPr lang="fi-FI" smtClean="0"/>
              <a:pPr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0117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4" y="2456880"/>
            <a:ext cx="10801352" cy="1944240"/>
          </a:xfrm>
        </p:spPr>
        <p:txBody>
          <a:bodyPr anchor="ctr" anchorCtr="0"/>
          <a:lstStyle>
            <a:lvl1pPr algn="ctr"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37B3-52E2-4AE1-897C-F462A08BB4C4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9877074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gan Ye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4" y="2456880"/>
            <a:ext cx="10801352" cy="1944240"/>
          </a:xfrm>
        </p:spPr>
        <p:txBody>
          <a:bodyPr anchor="ctr" anchorCtr="0"/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37B3-52E2-4AE1-897C-F462A08BB4C4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8916359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5325" y="1628775"/>
            <a:ext cx="5256655" cy="4321175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0020" y="1628775"/>
            <a:ext cx="5256655" cy="4321175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83FA-213D-49EE-9172-DD8ECE6DB059}" type="datetime1">
              <a:rPr lang="fi-FI" smtClean="0"/>
              <a:t>17.2.2020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0234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5324" y="1628775"/>
            <a:ext cx="3384396" cy="4321175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12280" y="1628775"/>
            <a:ext cx="3384395" cy="4321175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0049-F715-4853-A881-2016C893D58A}" type="datetime1">
              <a:rPr lang="fi-FI" smtClean="0"/>
              <a:t>17.2.2020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367760" y="1628775"/>
            <a:ext cx="3456480" cy="4321175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0884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24" y="1628775"/>
            <a:ext cx="5256656" cy="648065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5324" y="2420861"/>
            <a:ext cx="5256655" cy="3529090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0020" y="1628775"/>
            <a:ext cx="5256655" cy="648065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0020" y="2420861"/>
            <a:ext cx="5256655" cy="3529090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510-ED87-4231-B156-9FD1EF1DAD97}" type="datetime1">
              <a:rPr lang="fi-FI" smtClean="0"/>
              <a:t>17.2.2020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63050107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9770" y="1628775"/>
            <a:ext cx="7056904" cy="4321175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1B71-B174-4EAD-B6FB-E6909E19348C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95325" y="1628776"/>
            <a:ext cx="3384395" cy="4321174"/>
          </a:xfrm>
          <a:solidFill>
            <a:schemeClr val="accent3"/>
          </a:solidFill>
        </p:spPr>
        <p:txBody>
          <a:bodyPr/>
          <a:lstStyle>
            <a:lvl1pPr>
              <a:defRPr sz="1400"/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5271998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5015850" cy="6858000"/>
          </a:xfrm>
          <a:solidFill>
            <a:schemeClr val="accent3"/>
          </a:solidFill>
        </p:spPr>
        <p:txBody>
          <a:bodyPr/>
          <a:lstStyle>
            <a:lvl1pPr>
              <a:defRPr sz="1400"/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5899" y="549275"/>
            <a:ext cx="6120775" cy="935455"/>
          </a:xfrm>
        </p:spPr>
        <p:txBody>
          <a:bodyPr/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5899" y="1989137"/>
            <a:ext cx="6120775" cy="3960813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ECBA-BCC2-4228-9A72-F6E48DCA9EF0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4368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422A-00CB-41E6-975D-64DD349F27C0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95325" y="1628776"/>
            <a:ext cx="10801350" cy="4321174"/>
          </a:xfrm>
          <a:solidFill>
            <a:schemeClr val="accent3"/>
          </a:solidFill>
        </p:spPr>
        <p:txBody>
          <a:bodyPr/>
          <a:lstStyle>
            <a:lvl1pPr>
              <a:defRPr sz="1400"/>
            </a:lvl1pPr>
          </a:lstStyle>
          <a:p>
            <a:r>
              <a:rPr lang="fi-FI"/>
              <a:t>Lisää kuva napsauttamalla kuvaketta</a:t>
            </a:r>
          </a:p>
        </p:txBody>
      </p:sp>
    </p:spTree>
    <p:extLst>
      <p:ext uri="{BB962C8B-B14F-4D97-AF65-F5344CB8AC3E}">
        <p14:creationId xmlns:p14="http://schemas.microsoft.com/office/powerpoint/2010/main" val="1826427493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Picture Ye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9770" y="1628775"/>
            <a:ext cx="7056904" cy="4321175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1B71-B174-4EAD-B6FB-E6909E19348C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95325" y="1628776"/>
            <a:ext cx="3384395" cy="4321174"/>
          </a:xfrm>
          <a:solidFill>
            <a:schemeClr val="accent3"/>
          </a:solidFill>
        </p:spPr>
        <p:txBody>
          <a:bodyPr/>
          <a:lstStyle>
            <a:lvl1pPr>
              <a:defRPr sz="1400"/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  <p:sp>
        <p:nvSpPr>
          <p:cNvPr id="8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904546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7176150" y="4581160"/>
            <a:ext cx="2232310" cy="2276840"/>
          </a:xfrm>
          <a:custGeom>
            <a:avLst/>
            <a:gdLst/>
            <a:ahLst/>
            <a:cxnLst/>
            <a:rect l="l" t="t" r="r" b="b"/>
            <a:pathLst>
              <a:path w="2232310" h="2276840">
                <a:moveTo>
                  <a:pt x="1116155" y="0"/>
                </a:moveTo>
                <a:cubicBezTo>
                  <a:pt x="1732590" y="0"/>
                  <a:pt x="2232310" y="499720"/>
                  <a:pt x="2232310" y="1116155"/>
                </a:cubicBezTo>
                <a:lnTo>
                  <a:pt x="2232310" y="2276840"/>
                </a:lnTo>
                <a:lnTo>
                  <a:pt x="0" y="2276840"/>
                </a:lnTo>
                <a:lnTo>
                  <a:pt x="0" y="1116155"/>
                </a:lnTo>
                <a:cubicBezTo>
                  <a:pt x="0" y="499720"/>
                  <a:pt x="499720" y="0"/>
                  <a:pt x="11161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Rounded Rectangle 9"/>
          <p:cNvSpPr/>
          <p:nvPr userDrawn="1"/>
        </p:nvSpPr>
        <p:spPr>
          <a:xfrm>
            <a:off x="9408460" y="5373270"/>
            <a:ext cx="2232310" cy="1484730"/>
          </a:xfrm>
          <a:custGeom>
            <a:avLst/>
            <a:gdLst/>
            <a:ahLst/>
            <a:cxnLst/>
            <a:rect l="l" t="t" r="r" b="b"/>
            <a:pathLst>
              <a:path w="2232310" h="1484730">
                <a:moveTo>
                  <a:pt x="1116155" y="0"/>
                </a:moveTo>
                <a:cubicBezTo>
                  <a:pt x="1732590" y="0"/>
                  <a:pt x="2232310" y="499720"/>
                  <a:pt x="2232310" y="1116155"/>
                </a:cubicBezTo>
                <a:lnTo>
                  <a:pt x="2232310" y="1484730"/>
                </a:lnTo>
                <a:lnTo>
                  <a:pt x="0" y="1484730"/>
                </a:lnTo>
                <a:lnTo>
                  <a:pt x="0" y="1116155"/>
                </a:lnTo>
                <a:cubicBezTo>
                  <a:pt x="0" y="499720"/>
                  <a:pt x="499720" y="0"/>
                  <a:pt x="11161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Rounded Rectangle 10"/>
          <p:cNvSpPr/>
          <p:nvPr userDrawn="1"/>
        </p:nvSpPr>
        <p:spPr>
          <a:xfrm>
            <a:off x="0" y="4781416"/>
            <a:ext cx="479220" cy="2076585"/>
          </a:xfrm>
          <a:custGeom>
            <a:avLst/>
            <a:gdLst/>
            <a:ahLst/>
            <a:cxnLst/>
            <a:rect l="l" t="t" r="r" b="b"/>
            <a:pathLst>
              <a:path w="479220" h="2076585">
                <a:moveTo>
                  <a:pt x="0" y="0"/>
                </a:moveTo>
                <a:cubicBezTo>
                  <a:pt x="289814" y="201122"/>
                  <a:pt x="479220" y="536392"/>
                  <a:pt x="479220" y="915900"/>
                </a:cubicBezTo>
                <a:lnTo>
                  <a:pt x="479220" y="2076585"/>
                </a:lnTo>
                <a:lnTo>
                  <a:pt x="0" y="207658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Rounded Rectangle 11"/>
          <p:cNvSpPr/>
          <p:nvPr userDrawn="1"/>
        </p:nvSpPr>
        <p:spPr>
          <a:xfrm>
            <a:off x="2795245" y="6165380"/>
            <a:ext cx="2064880" cy="692620"/>
          </a:xfrm>
          <a:custGeom>
            <a:avLst/>
            <a:gdLst/>
            <a:ahLst/>
            <a:cxnLst/>
            <a:rect l="l" t="t" r="r" b="b"/>
            <a:pathLst>
              <a:path w="2064880" h="692620">
                <a:moveTo>
                  <a:pt x="1032440" y="0"/>
                </a:moveTo>
                <a:cubicBezTo>
                  <a:pt x="1498883" y="0"/>
                  <a:pt x="1898499" y="286120"/>
                  <a:pt x="2064880" y="692620"/>
                </a:cubicBezTo>
                <a:lnTo>
                  <a:pt x="0" y="692620"/>
                </a:lnTo>
                <a:cubicBezTo>
                  <a:pt x="166382" y="286120"/>
                  <a:pt x="565998" y="0"/>
                  <a:pt x="103244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Rounded Rectangle 12"/>
          <p:cNvSpPr/>
          <p:nvPr userDrawn="1"/>
        </p:nvSpPr>
        <p:spPr>
          <a:xfrm>
            <a:off x="11640770" y="2323710"/>
            <a:ext cx="551230" cy="4534290"/>
          </a:xfrm>
          <a:custGeom>
            <a:avLst/>
            <a:gdLst/>
            <a:ahLst/>
            <a:cxnLst/>
            <a:rect l="l" t="t" r="r" b="b"/>
            <a:pathLst>
              <a:path w="551230" h="4534290">
                <a:moveTo>
                  <a:pt x="551230" y="0"/>
                </a:moveTo>
                <a:lnTo>
                  <a:pt x="551230" y="4534290"/>
                </a:lnTo>
                <a:lnTo>
                  <a:pt x="0" y="4534290"/>
                </a:lnTo>
                <a:lnTo>
                  <a:pt x="0" y="961454"/>
                </a:lnTo>
                <a:cubicBezTo>
                  <a:pt x="0" y="551404"/>
                  <a:pt x="221119" y="192998"/>
                  <a:pt x="55123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7309" y="1124680"/>
            <a:ext cx="10369366" cy="3024420"/>
          </a:xfrm>
        </p:spPr>
        <p:txBody>
          <a:bodyPr anchor="t" anchorCtr="0"/>
          <a:lstStyle>
            <a:lvl1pPr algn="l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F8A7002-8DE6-4B5B-B5E5-EC310ABC751B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1124706" y="5641976"/>
            <a:ext cx="1802854" cy="504000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>
          <a:xfrm>
            <a:off x="1127310" y="4293119"/>
            <a:ext cx="10369366" cy="108015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735827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Picture 1/2 Ye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5015850" cy="6858000"/>
          </a:xfrm>
          <a:solidFill>
            <a:schemeClr val="accent3"/>
          </a:solidFill>
        </p:spPr>
        <p:txBody>
          <a:bodyPr/>
          <a:lstStyle>
            <a:lvl1pPr>
              <a:defRPr sz="1400"/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5899" y="549275"/>
            <a:ext cx="6120775" cy="9354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5899" y="1989137"/>
            <a:ext cx="6120775" cy="3960813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ECBA-BCC2-4228-9A72-F6E48DCA9EF0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95858629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Ye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422A-00CB-41E6-975D-64DD349F27C0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95325" y="1628776"/>
            <a:ext cx="10801350" cy="4321174"/>
          </a:xfrm>
          <a:solidFill>
            <a:schemeClr val="accent3"/>
          </a:solidFill>
        </p:spPr>
        <p:txBody>
          <a:bodyPr/>
          <a:lstStyle>
            <a:lvl1pPr>
              <a:defRPr sz="1400"/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8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203600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11496675" y="6858000"/>
                </a:lnTo>
                <a:cubicBezTo>
                  <a:pt x="11496675" y="6420386"/>
                  <a:pt x="11141919" y="6065630"/>
                  <a:pt x="10704305" y="6065630"/>
                </a:cubicBezTo>
                <a:cubicBezTo>
                  <a:pt x="10266691" y="6065630"/>
                  <a:pt x="9911935" y="6420386"/>
                  <a:pt x="9911935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/>
          <a:lstStyle>
            <a:lvl1pPr>
              <a:defRPr sz="1400"/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E4DEAB85-4381-404F-9F4E-24A1FF9DFF12}" type="datetime1">
              <a:rPr lang="fi-FI" smtClean="0"/>
              <a:pPr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292726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12191999" h="6858000">
                <a:moveTo>
                  <a:pt x="2063440" y="836640"/>
                </a:moveTo>
                <a:cubicBezTo>
                  <a:pt x="1864590" y="836640"/>
                  <a:pt x="1703390" y="997840"/>
                  <a:pt x="1703390" y="1196690"/>
                </a:cubicBezTo>
                <a:cubicBezTo>
                  <a:pt x="1703390" y="1395540"/>
                  <a:pt x="1864590" y="1556740"/>
                  <a:pt x="2063440" y="1556740"/>
                </a:cubicBezTo>
                <a:cubicBezTo>
                  <a:pt x="2097578" y="1556740"/>
                  <a:pt x="2130606" y="1551989"/>
                  <a:pt x="2161450" y="1541526"/>
                </a:cubicBezTo>
                <a:cubicBezTo>
                  <a:pt x="2147062" y="1660777"/>
                  <a:pt x="2092393" y="1772717"/>
                  <a:pt x="2005580" y="1859530"/>
                </a:cubicBezTo>
                <a:lnTo>
                  <a:pt x="2070132" y="1924082"/>
                </a:lnTo>
                <a:cubicBezTo>
                  <a:pt x="2184546" y="1809668"/>
                  <a:pt x="2250991" y="1657757"/>
                  <a:pt x="2258078" y="1498869"/>
                </a:cubicBezTo>
                <a:cubicBezTo>
                  <a:pt x="2357744" y="1435319"/>
                  <a:pt x="2423490" y="1323682"/>
                  <a:pt x="2423490" y="1196690"/>
                </a:cubicBezTo>
                <a:cubicBezTo>
                  <a:pt x="2423490" y="997840"/>
                  <a:pt x="2262290" y="836640"/>
                  <a:pt x="2063440" y="836640"/>
                </a:cubicBezTo>
                <a:close/>
                <a:moveTo>
                  <a:pt x="2855475" y="836639"/>
                </a:moveTo>
                <a:cubicBezTo>
                  <a:pt x="2656625" y="836639"/>
                  <a:pt x="2495425" y="997839"/>
                  <a:pt x="2495425" y="1196689"/>
                </a:cubicBezTo>
                <a:cubicBezTo>
                  <a:pt x="2495425" y="1395539"/>
                  <a:pt x="2656625" y="1556739"/>
                  <a:pt x="2855475" y="1556739"/>
                </a:cubicBezTo>
                <a:cubicBezTo>
                  <a:pt x="2889613" y="1556739"/>
                  <a:pt x="2922641" y="1551988"/>
                  <a:pt x="2953485" y="1541525"/>
                </a:cubicBezTo>
                <a:cubicBezTo>
                  <a:pt x="2939097" y="1660776"/>
                  <a:pt x="2884428" y="1772716"/>
                  <a:pt x="2797615" y="1859529"/>
                </a:cubicBezTo>
                <a:lnTo>
                  <a:pt x="2862167" y="1924081"/>
                </a:lnTo>
                <a:cubicBezTo>
                  <a:pt x="2976581" y="1809667"/>
                  <a:pt x="3043026" y="1657756"/>
                  <a:pt x="3050113" y="1498868"/>
                </a:cubicBezTo>
                <a:cubicBezTo>
                  <a:pt x="3149779" y="1435318"/>
                  <a:pt x="3215525" y="1323681"/>
                  <a:pt x="3215525" y="1196689"/>
                </a:cubicBezTo>
                <a:cubicBezTo>
                  <a:pt x="3215525" y="997839"/>
                  <a:pt x="3054325" y="836639"/>
                  <a:pt x="2855475" y="836639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11496675" y="6858000"/>
                </a:lnTo>
                <a:cubicBezTo>
                  <a:pt x="11496675" y="6420386"/>
                  <a:pt x="11141919" y="6065630"/>
                  <a:pt x="10704305" y="6065630"/>
                </a:cubicBezTo>
                <a:cubicBezTo>
                  <a:pt x="10266691" y="6065630"/>
                  <a:pt x="9911935" y="6420386"/>
                  <a:pt x="9911935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/>
          <a:lstStyle>
            <a:lvl1pPr>
              <a:defRPr sz="1400"/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E4DEAB85-4381-404F-9F4E-24A1FF9DFF12}" type="datetime1">
              <a:rPr lang="fi-FI" smtClean="0"/>
              <a:pPr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77576" y="2132820"/>
            <a:ext cx="3546163" cy="2951943"/>
          </a:xfrm>
        </p:spPr>
        <p:txBody>
          <a:bodyPr/>
          <a:lstStyle>
            <a:lvl1pPr algn="ctr">
              <a:defRPr b="1">
                <a:solidFill>
                  <a:schemeClr val="accent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0" indent="0" algn="ctr">
              <a:buFontTx/>
              <a:buNone/>
              <a:defRPr sz="1600">
                <a:solidFill>
                  <a:schemeClr val="accent1"/>
                </a:solidFill>
              </a:defRPr>
            </a:lvl2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</p:txBody>
      </p:sp>
    </p:spTree>
    <p:extLst>
      <p:ext uri="{BB962C8B-B14F-4D97-AF65-F5344CB8AC3E}">
        <p14:creationId xmlns:p14="http://schemas.microsoft.com/office/powerpoint/2010/main" val="229885264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ub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25" y="1628775"/>
            <a:ext cx="10801350" cy="648065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5326" y="2420861"/>
            <a:ext cx="10801350" cy="3529090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6348-7B69-439A-B88A-2D582BB9100A}" type="datetime1">
              <a:rPr lang="fi-FI" smtClean="0"/>
              <a:t>17.2.2020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81275478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25" y="1628775"/>
            <a:ext cx="10801350" cy="648065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B7A02-FBC2-43C2-A56F-90542D74F136}" type="datetime1">
              <a:rPr lang="fi-FI" smtClean="0"/>
              <a:t>17.2.2020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95325" y="5229250"/>
            <a:ext cx="10801350" cy="712528"/>
          </a:xfrm>
        </p:spPr>
        <p:txBody>
          <a:bodyPr/>
          <a:lstStyle>
            <a:lvl1pPr>
              <a:spcBef>
                <a:spcPts val="200"/>
              </a:spcBef>
              <a:defRPr sz="1400"/>
            </a:lvl1pPr>
            <a:lvl2pPr marL="182563" indent="-182563">
              <a:spcBef>
                <a:spcPts val="200"/>
              </a:spcBef>
              <a:defRPr sz="1400"/>
            </a:lvl2pPr>
            <a:lvl3pPr marL="357188" indent="-174625">
              <a:spcBef>
                <a:spcPts val="200"/>
              </a:spcBef>
              <a:defRPr sz="1200"/>
            </a:lvl3pPr>
            <a:lvl4pPr marL="539750" indent="-182563">
              <a:spcBef>
                <a:spcPts val="200"/>
              </a:spcBef>
              <a:defRPr sz="1100"/>
            </a:lvl4pPr>
            <a:lvl5pPr marL="714375" indent="-174625">
              <a:spcBef>
                <a:spcPts val="200"/>
              </a:spcBef>
              <a:defRPr sz="1050"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5"/>
          </p:nvPr>
        </p:nvSpPr>
        <p:spPr>
          <a:xfrm>
            <a:off x="695325" y="2420860"/>
            <a:ext cx="10801350" cy="2664370"/>
          </a:xfrm>
        </p:spPr>
        <p:txBody>
          <a:bodyPr/>
          <a:lstStyle>
            <a:lvl1pPr>
              <a:defRPr sz="1200"/>
            </a:lvl1pPr>
          </a:lstStyle>
          <a:p>
            <a:r>
              <a:rPr lang="fi-FI"/>
              <a:t>Lisää kaavio napsauttamalla kuvaketta</a:t>
            </a:r>
          </a:p>
        </p:txBody>
      </p:sp>
      <p:sp>
        <p:nvSpPr>
          <p:cNvPr id="12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2158556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har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25" y="1628775"/>
            <a:ext cx="5256655" cy="648065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0020" y="1628775"/>
            <a:ext cx="5256655" cy="648065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52C0-400A-4540-B1AE-A008C58D6158}" type="datetime1">
              <a:rPr lang="fi-FI" smtClean="0"/>
              <a:t>17.2.2020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95325" y="5229250"/>
            <a:ext cx="5256213" cy="720100"/>
          </a:xfrm>
        </p:spPr>
        <p:txBody>
          <a:bodyPr/>
          <a:lstStyle>
            <a:lvl1pPr>
              <a:spcBef>
                <a:spcPts val="200"/>
              </a:spcBef>
              <a:defRPr sz="1400"/>
            </a:lvl1pPr>
            <a:lvl2pPr marL="182563" indent="-182563">
              <a:spcBef>
                <a:spcPts val="200"/>
              </a:spcBef>
              <a:defRPr sz="1400"/>
            </a:lvl2pPr>
            <a:lvl3pPr marL="357188" indent="-174625">
              <a:spcBef>
                <a:spcPts val="200"/>
              </a:spcBef>
              <a:defRPr sz="1200"/>
            </a:lvl3pPr>
            <a:lvl4pPr marL="539750" indent="-182563">
              <a:spcBef>
                <a:spcPts val="200"/>
              </a:spcBef>
              <a:defRPr sz="1100"/>
            </a:lvl4pPr>
            <a:lvl5pPr marL="714375" indent="-174625">
              <a:spcBef>
                <a:spcPts val="200"/>
              </a:spcBef>
              <a:defRPr sz="1050"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247450" y="5229250"/>
            <a:ext cx="5249225" cy="720100"/>
          </a:xfrm>
        </p:spPr>
        <p:txBody>
          <a:bodyPr/>
          <a:lstStyle>
            <a:lvl1pPr>
              <a:spcBef>
                <a:spcPts val="200"/>
              </a:spcBef>
              <a:defRPr sz="1400"/>
            </a:lvl1pPr>
            <a:lvl2pPr marL="182563" indent="-182563">
              <a:spcBef>
                <a:spcPts val="200"/>
              </a:spcBef>
              <a:defRPr sz="1400"/>
            </a:lvl2pPr>
            <a:lvl3pPr marL="357188" indent="-174625">
              <a:spcBef>
                <a:spcPts val="200"/>
              </a:spcBef>
              <a:defRPr sz="1200"/>
            </a:lvl3pPr>
            <a:lvl4pPr marL="539750" indent="-182563">
              <a:spcBef>
                <a:spcPts val="200"/>
              </a:spcBef>
              <a:defRPr sz="1100"/>
            </a:lvl4pPr>
            <a:lvl5pPr marL="714375" indent="-174625">
              <a:spcBef>
                <a:spcPts val="200"/>
              </a:spcBef>
              <a:defRPr sz="1050"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5"/>
          </p:nvPr>
        </p:nvSpPr>
        <p:spPr>
          <a:xfrm>
            <a:off x="695325" y="2420860"/>
            <a:ext cx="5256213" cy="2663903"/>
          </a:xfrm>
        </p:spPr>
        <p:txBody>
          <a:bodyPr/>
          <a:lstStyle>
            <a:lvl1pPr>
              <a:defRPr sz="1200"/>
            </a:lvl1pPr>
          </a:lstStyle>
          <a:p>
            <a:r>
              <a:rPr lang="fi-FI"/>
              <a:t>Lisää kaavio napsauttamalla kuvaketta</a:t>
            </a:r>
          </a:p>
        </p:txBody>
      </p:sp>
      <p:sp>
        <p:nvSpPr>
          <p:cNvPr id="18" name="Chart Placeholder 16"/>
          <p:cNvSpPr>
            <a:spLocks noGrp="1"/>
          </p:cNvSpPr>
          <p:nvPr>
            <p:ph type="chart" sz="quarter" idx="16"/>
          </p:nvPr>
        </p:nvSpPr>
        <p:spPr>
          <a:xfrm>
            <a:off x="6240462" y="2420860"/>
            <a:ext cx="5256213" cy="2663903"/>
          </a:xfrm>
        </p:spPr>
        <p:txBody>
          <a:bodyPr/>
          <a:lstStyle>
            <a:lvl1pPr>
              <a:defRPr sz="1200"/>
            </a:lvl1pPr>
          </a:lstStyle>
          <a:p>
            <a:r>
              <a:rPr lang="fi-FI"/>
              <a:t>Lisää kaavio napsauttamalla kuvaketta</a:t>
            </a:r>
          </a:p>
        </p:txBody>
      </p:sp>
      <p:sp>
        <p:nvSpPr>
          <p:cNvPr id="13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329379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har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24" y="1628775"/>
            <a:ext cx="3384551" cy="648065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12125" y="1628775"/>
            <a:ext cx="3384550" cy="648065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866D-365D-44E8-9F92-9E19B8186439}" type="datetime1">
              <a:rPr lang="fi-FI" smtClean="0"/>
              <a:t>17.2.2020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95326" y="5229250"/>
            <a:ext cx="3384550" cy="720100"/>
          </a:xfrm>
        </p:spPr>
        <p:txBody>
          <a:bodyPr/>
          <a:lstStyle>
            <a:lvl1pPr>
              <a:spcBef>
                <a:spcPts val="200"/>
              </a:spcBef>
              <a:defRPr sz="1400"/>
            </a:lvl1pPr>
            <a:lvl2pPr marL="182563" indent="-182563">
              <a:spcBef>
                <a:spcPts val="200"/>
              </a:spcBef>
              <a:defRPr sz="1400"/>
            </a:lvl2pPr>
            <a:lvl3pPr marL="357188" indent="-174625">
              <a:spcBef>
                <a:spcPts val="200"/>
              </a:spcBef>
              <a:defRPr sz="1200"/>
            </a:lvl3pPr>
            <a:lvl4pPr marL="539750" indent="-182563">
              <a:spcBef>
                <a:spcPts val="200"/>
              </a:spcBef>
              <a:defRPr sz="1100"/>
            </a:lvl4pPr>
            <a:lvl5pPr marL="714375" indent="-174625">
              <a:spcBef>
                <a:spcPts val="200"/>
              </a:spcBef>
              <a:defRPr sz="1050"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8112125" y="5229250"/>
            <a:ext cx="3384550" cy="720100"/>
          </a:xfrm>
        </p:spPr>
        <p:txBody>
          <a:bodyPr/>
          <a:lstStyle>
            <a:lvl1pPr>
              <a:spcBef>
                <a:spcPts val="200"/>
              </a:spcBef>
              <a:defRPr sz="1400"/>
            </a:lvl1pPr>
            <a:lvl2pPr marL="182563" indent="-182563">
              <a:spcBef>
                <a:spcPts val="200"/>
              </a:spcBef>
              <a:defRPr sz="1400"/>
            </a:lvl2pPr>
            <a:lvl3pPr marL="357188" indent="-174625">
              <a:spcBef>
                <a:spcPts val="200"/>
              </a:spcBef>
              <a:defRPr sz="1200"/>
            </a:lvl3pPr>
            <a:lvl4pPr marL="539750" indent="-182563">
              <a:spcBef>
                <a:spcPts val="200"/>
              </a:spcBef>
              <a:defRPr sz="1100"/>
            </a:lvl4pPr>
            <a:lvl5pPr marL="714375" indent="-174625">
              <a:spcBef>
                <a:spcPts val="200"/>
              </a:spcBef>
              <a:defRPr sz="1050"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5"/>
          </p:nvPr>
        </p:nvSpPr>
        <p:spPr>
          <a:xfrm>
            <a:off x="695326" y="2420860"/>
            <a:ext cx="3384550" cy="2663903"/>
          </a:xfrm>
        </p:spPr>
        <p:txBody>
          <a:bodyPr/>
          <a:lstStyle>
            <a:lvl1pPr>
              <a:defRPr sz="1200"/>
            </a:lvl1pPr>
          </a:lstStyle>
          <a:p>
            <a:r>
              <a:rPr lang="fi-FI"/>
              <a:t>Lisää kaavio napsauttamalla kuvaketta</a:t>
            </a:r>
          </a:p>
        </p:txBody>
      </p:sp>
      <p:sp>
        <p:nvSpPr>
          <p:cNvPr id="18" name="Chart Placeholder 16"/>
          <p:cNvSpPr>
            <a:spLocks noGrp="1"/>
          </p:cNvSpPr>
          <p:nvPr>
            <p:ph type="chart" sz="quarter" idx="16"/>
          </p:nvPr>
        </p:nvSpPr>
        <p:spPr>
          <a:xfrm>
            <a:off x="8112125" y="2420860"/>
            <a:ext cx="3384550" cy="2663903"/>
          </a:xfrm>
        </p:spPr>
        <p:txBody>
          <a:bodyPr/>
          <a:lstStyle>
            <a:lvl1pPr>
              <a:defRPr sz="1200"/>
            </a:lvl1pPr>
          </a:lstStyle>
          <a:p>
            <a:r>
              <a:rPr lang="fi-FI"/>
              <a:t>Lisää kaavio napsauttamalla kuvaketta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7"/>
          </p:nvPr>
        </p:nvSpPr>
        <p:spPr>
          <a:xfrm>
            <a:off x="4367471" y="1628775"/>
            <a:ext cx="3457058" cy="648065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67462" y="5229250"/>
            <a:ext cx="3456778" cy="720100"/>
          </a:xfrm>
        </p:spPr>
        <p:txBody>
          <a:bodyPr/>
          <a:lstStyle>
            <a:lvl1pPr>
              <a:spcBef>
                <a:spcPts val="200"/>
              </a:spcBef>
              <a:defRPr sz="1400"/>
            </a:lvl1pPr>
            <a:lvl2pPr marL="182563" indent="-182563">
              <a:spcBef>
                <a:spcPts val="200"/>
              </a:spcBef>
              <a:defRPr sz="1400"/>
            </a:lvl2pPr>
            <a:lvl3pPr marL="357188" indent="-174625">
              <a:spcBef>
                <a:spcPts val="200"/>
              </a:spcBef>
              <a:defRPr sz="1200"/>
            </a:lvl3pPr>
            <a:lvl4pPr marL="539750" indent="-182563">
              <a:spcBef>
                <a:spcPts val="200"/>
              </a:spcBef>
              <a:defRPr sz="1100"/>
            </a:lvl4pPr>
            <a:lvl5pPr marL="714375" indent="-174625">
              <a:spcBef>
                <a:spcPts val="200"/>
              </a:spcBef>
              <a:defRPr sz="1050"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</p:txBody>
      </p:sp>
      <p:sp>
        <p:nvSpPr>
          <p:cNvPr id="23" name="Chart Placeholder 16"/>
          <p:cNvSpPr>
            <a:spLocks noGrp="1"/>
          </p:cNvSpPr>
          <p:nvPr>
            <p:ph type="chart" sz="quarter" idx="19"/>
          </p:nvPr>
        </p:nvSpPr>
        <p:spPr>
          <a:xfrm>
            <a:off x="4367462" y="2420860"/>
            <a:ext cx="3456778" cy="2663903"/>
          </a:xfrm>
        </p:spPr>
        <p:txBody>
          <a:bodyPr/>
          <a:lstStyle>
            <a:lvl1pPr>
              <a:defRPr sz="1200"/>
            </a:lvl1pPr>
          </a:lstStyle>
          <a:p>
            <a:r>
              <a:rPr lang="fi-FI"/>
              <a:t>Lisää kaavio napsauttamalla kuvaketta</a:t>
            </a:r>
          </a:p>
        </p:txBody>
      </p:sp>
      <p:sp>
        <p:nvSpPr>
          <p:cNvPr id="15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16893206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sa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695250" y="429312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2999570" y="429312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42"/>
          </p:nvPr>
        </p:nvSpPr>
        <p:spPr>
          <a:xfrm>
            <a:off x="5304000" y="429312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7608210" y="429312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9912675" y="429312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695250" y="249287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2999570" y="249287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5304000" y="249287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7608210" y="249287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9912675" y="249287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4E53-82ED-4FF8-B854-BDC01D40467F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95250" y="69306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2999570" y="69306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5304000" y="69306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7608210" y="69306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9912675" y="693060"/>
            <a:ext cx="1584000" cy="1584000"/>
          </a:xfrm>
          <a:prstGeom prst="roundRect">
            <a:avLst>
              <a:gd name="adj" fmla="val 45006"/>
            </a:avLst>
          </a:prstGeom>
          <a:solidFill>
            <a:schemeClr val="accent3"/>
          </a:solidFill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</p:spTree>
    <p:extLst>
      <p:ext uri="{BB962C8B-B14F-4D97-AF65-F5344CB8AC3E}">
        <p14:creationId xmlns:p14="http://schemas.microsoft.com/office/powerpoint/2010/main" val="178244850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mb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5087937" y="2276840"/>
            <a:ext cx="2016125" cy="2017713"/>
          </a:xfrm>
          <a:prstGeom prst="roundRect">
            <a:avLst>
              <a:gd name="adj" fmla="val 45941"/>
            </a:avLst>
          </a:prstGeom>
          <a:ln w="28575">
            <a:solidFill>
              <a:schemeClr val="accent1"/>
            </a:solidFill>
          </a:ln>
        </p:spPr>
        <p:txBody>
          <a:bodyPr/>
          <a:lstStyle>
            <a:lvl1pPr algn="ctr">
              <a:defRPr sz="1200"/>
            </a:lvl1pPr>
          </a:lstStyle>
          <a:p>
            <a:r>
              <a:rPr lang="fi-FI" dirty="0"/>
              <a:t>Add Symbol</a:t>
            </a: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8040270" y="2276840"/>
            <a:ext cx="2016125" cy="2017713"/>
          </a:xfrm>
          <a:prstGeom prst="roundRect">
            <a:avLst>
              <a:gd name="adj" fmla="val 45941"/>
            </a:avLst>
          </a:prstGeom>
          <a:ln w="28575">
            <a:solidFill>
              <a:schemeClr val="accent1"/>
            </a:solidFill>
          </a:ln>
        </p:spPr>
        <p:txBody>
          <a:bodyPr/>
          <a:lstStyle>
            <a:lvl1pPr algn="ctr">
              <a:defRPr sz="1200"/>
            </a:lvl1pPr>
          </a:lstStyle>
          <a:p>
            <a:r>
              <a:rPr lang="fi-FI" dirty="0"/>
              <a:t>Add Symbol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9714-1384-4BF8-BFD7-55991163D062}" type="datetime1">
              <a:rPr lang="fi-FI" smtClean="0"/>
              <a:t>17.2.2020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846993" y="4581160"/>
            <a:ext cx="2592778" cy="936130"/>
          </a:xfrm>
        </p:spPr>
        <p:txBody>
          <a:bodyPr/>
          <a:lstStyle>
            <a:lvl1pPr algn="ctr">
              <a:spcBef>
                <a:spcPts val="200"/>
              </a:spcBef>
              <a:defRPr sz="1400"/>
            </a:lvl1pPr>
            <a:lvl2pPr marL="0" indent="0" algn="ctr">
              <a:spcBef>
                <a:spcPts val="200"/>
              </a:spcBef>
              <a:buFontTx/>
              <a:buNone/>
              <a:defRPr sz="1400"/>
            </a:lvl2pPr>
            <a:lvl3pPr marL="0" indent="0" algn="ctr">
              <a:spcBef>
                <a:spcPts val="200"/>
              </a:spcBef>
              <a:buFontTx/>
              <a:buNone/>
              <a:defRPr sz="1200"/>
            </a:lvl3pPr>
            <a:lvl4pPr marL="539750" indent="-182563">
              <a:spcBef>
                <a:spcPts val="200"/>
              </a:spcBef>
              <a:defRPr sz="1100"/>
            </a:lvl4pPr>
            <a:lvl5pPr marL="714375" indent="-174625">
              <a:spcBef>
                <a:spcPts val="200"/>
              </a:spcBef>
              <a:defRPr sz="1050"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2129343" y="2276840"/>
            <a:ext cx="2016125" cy="2017713"/>
          </a:xfrm>
          <a:prstGeom prst="roundRect">
            <a:avLst>
              <a:gd name="adj" fmla="val 45941"/>
            </a:avLst>
          </a:prstGeom>
          <a:ln w="28575">
            <a:solidFill>
              <a:schemeClr val="accent1"/>
            </a:solidFill>
          </a:ln>
        </p:spPr>
        <p:txBody>
          <a:bodyPr/>
          <a:lstStyle>
            <a:lvl1pPr algn="ctr">
              <a:defRPr sz="1200"/>
            </a:lvl1pPr>
          </a:lstStyle>
          <a:p>
            <a:r>
              <a:rPr lang="fi-FI" dirty="0"/>
              <a:t>Add Symbol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4799611" y="4581160"/>
            <a:ext cx="2592778" cy="936130"/>
          </a:xfrm>
        </p:spPr>
        <p:txBody>
          <a:bodyPr/>
          <a:lstStyle>
            <a:lvl1pPr algn="ctr">
              <a:spcBef>
                <a:spcPts val="200"/>
              </a:spcBef>
              <a:defRPr sz="1400"/>
            </a:lvl1pPr>
            <a:lvl2pPr marL="0" indent="0" algn="ctr">
              <a:spcBef>
                <a:spcPts val="200"/>
              </a:spcBef>
              <a:buFontTx/>
              <a:buNone/>
              <a:defRPr sz="1400"/>
            </a:lvl2pPr>
            <a:lvl3pPr marL="0" indent="0" algn="ctr">
              <a:spcBef>
                <a:spcPts val="200"/>
              </a:spcBef>
              <a:buFontTx/>
              <a:buNone/>
              <a:defRPr sz="1200"/>
            </a:lvl3pPr>
            <a:lvl4pPr marL="539750" indent="-182563">
              <a:spcBef>
                <a:spcPts val="200"/>
              </a:spcBef>
              <a:defRPr sz="1100"/>
            </a:lvl4pPr>
            <a:lvl5pPr marL="714375" indent="-174625">
              <a:spcBef>
                <a:spcPts val="200"/>
              </a:spcBef>
              <a:defRPr sz="1050"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7751812" y="4581160"/>
            <a:ext cx="2592778" cy="936130"/>
          </a:xfrm>
        </p:spPr>
        <p:txBody>
          <a:bodyPr/>
          <a:lstStyle>
            <a:lvl1pPr algn="ctr">
              <a:spcBef>
                <a:spcPts val="200"/>
              </a:spcBef>
              <a:defRPr sz="1400"/>
            </a:lvl1pPr>
            <a:lvl2pPr marL="0" indent="0" algn="ctr">
              <a:spcBef>
                <a:spcPts val="200"/>
              </a:spcBef>
              <a:buFontTx/>
              <a:buNone/>
              <a:defRPr sz="1400"/>
            </a:lvl2pPr>
            <a:lvl3pPr marL="0" indent="0" algn="ctr">
              <a:spcBef>
                <a:spcPts val="200"/>
              </a:spcBef>
              <a:buFontTx/>
              <a:buNone/>
              <a:defRPr sz="1200"/>
            </a:lvl3pPr>
            <a:lvl4pPr marL="539750" indent="-182563">
              <a:spcBef>
                <a:spcPts val="200"/>
              </a:spcBef>
              <a:defRPr sz="1100"/>
            </a:lvl4pPr>
            <a:lvl5pPr marL="714375" indent="-174625">
              <a:spcBef>
                <a:spcPts val="200"/>
              </a:spcBef>
              <a:defRPr sz="1050"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</p:txBody>
      </p:sp>
    </p:spTree>
    <p:extLst>
      <p:ext uri="{BB962C8B-B14F-4D97-AF65-F5344CB8AC3E}">
        <p14:creationId xmlns:p14="http://schemas.microsoft.com/office/powerpoint/2010/main" val="137565833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ox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7"/>
          <p:cNvSpPr/>
          <p:nvPr userDrawn="1"/>
        </p:nvSpPr>
        <p:spPr>
          <a:xfrm flipH="1">
            <a:off x="10560620" y="2276475"/>
            <a:ext cx="1631380" cy="4581525"/>
          </a:xfrm>
          <a:custGeom>
            <a:avLst/>
            <a:gdLst/>
            <a:ahLst/>
            <a:cxnLst/>
            <a:rect l="l" t="t" r="r" b="b"/>
            <a:pathLst>
              <a:path w="1631380" h="4581525">
                <a:moveTo>
                  <a:pt x="515225" y="0"/>
                </a:moveTo>
                <a:cubicBezTo>
                  <a:pt x="329236" y="0"/>
                  <a:pt x="153872" y="45491"/>
                  <a:pt x="0" y="126621"/>
                </a:cubicBezTo>
                <a:lnTo>
                  <a:pt x="0" y="2448705"/>
                </a:lnTo>
                <a:lnTo>
                  <a:pt x="0" y="2564880"/>
                </a:lnTo>
                <a:lnTo>
                  <a:pt x="0" y="4581525"/>
                </a:lnTo>
                <a:lnTo>
                  <a:pt x="1631380" y="4581525"/>
                </a:lnTo>
                <a:lnTo>
                  <a:pt x="1631380" y="2564880"/>
                </a:lnTo>
                <a:lnTo>
                  <a:pt x="1631380" y="2448705"/>
                </a:lnTo>
                <a:lnTo>
                  <a:pt x="1631380" y="1116155"/>
                </a:lnTo>
                <a:cubicBezTo>
                  <a:pt x="1631380" y="499720"/>
                  <a:pt x="1131660" y="0"/>
                  <a:pt x="51522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7" name="Rounded Rectangle 16"/>
          <p:cNvSpPr/>
          <p:nvPr userDrawn="1"/>
        </p:nvSpPr>
        <p:spPr>
          <a:xfrm>
            <a:off x="3863690" y="244280"/>
            <a:ext cx="2232310" cy="6613720"/>
          </a:xfrm>
          <a:custGeom>
            <a:avLst/>
            <a:gdLst/>
            <a:ahLst/>
            <a:cxnLst/>
            <a:rect l="l" t="t" r="r" b="b"/>
            <a:pathLst>
              <a:path w="2232310" h="6613720">
                <a:moveTo>
                  <a:pt x="1116155" y="0"/>
                </a:moveTo>
                <a:cubicBezTo>
                  <a:pt x="1732590" y="0"/>
                  <a:pt x="2232310" y="499720"/>
                  <a:pt x="2232310" y="1116155"/>
                </a:cubicBezTo>
                <a:lnTo>
                  <a:pt x="2232310" y="6613720"/>
                </a:lnTo>
                <a:lnTo>
                  <a:pt x="0" y="6613720"/>
                </a:lnTo>
                <a:lnTo>
                  <a:pt x="0" y="1116155"/>
                </a:lnTo>
                <a:cubicBezTo>
                  <a:pt x="0" y="499720"/>
                  <a:pt x="499720" y="0"/>
                  <a:pt x="11161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Rounded Rectangle 17"/>
          <p:cNvSpPr/>
          <p:nvPr userDrawn="1"/>
        </p:nvSpPr>
        <p:spPr>
          <a:xfrm>
            <a:off x="0" y="4293120"/>
            <a:ext cx="1631380" cy="2564880"/>
          </a:xfrm>
          <a:custGeom>
            <a:avLst/>
            <a:gdLst/>
            <a:ahLst/>
            <a:cxnLst/>
            <a:rect l="l" t="t" r="r" b="b"/>
            <a:pathLst>
              <a:path w="1631380" h="2564880">
                <a:moveTo>
                  <a:pt x="515225" y="0"/>
                </a:moveTo>
                <a:cubicBezTo>
                  <a:pt x="1131660" y="0"/>
                  <a:pt x="1631380" y="499720"/>
                  <a:pt x="1631380" y="1116155"/>
                </a:cubicBezTo>
                <a:lnTo>
                  <a:pt x="1631380" y="2564880"/>
                </a:lnTo>
                <a:lnTo>
                  <a:pt x="0" y="2564880"/>
                </a:lnTo>
                <a:lnTo>
                  <a:pt x="0" y="126621"/>
                </a:lnTo>
                <a:cubicBezTo>
                  <a:pt x="153872" y="45491"/>
                  <a:pt x="329236" y="0"/>
                  <a:pt x="51522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Rounded Rectangle 19"/>
          <p:cNvSpPr/>
          <p:nvPr userDrawn="1"/>
        </p:nvSpPr>
        <p:spPr>
          <a:xfrm>
            <a:off x="1631380" y="0"/>
            <a:ext cx="2232310" cy="6858000"/>
          </a:xfrm>
          <a:prstGeom prst="roundRect">
            <a:avLst>
              <a:gd name="adj" fmla="val 1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Rounded Rectangle 15"/>
          <p:cNvSpPr/>
          <p:nvPr userDrawn="1"/>
        </p:nvSpPr>
        <p:spPr>
          <a:xfrm>
            <a:off x="8328310" y="0"/>
            <a:ext cx="2232310" cy="6858000"/>
          </a:xfrm>
          <a:prstGeom prst="roundRect">
            <a:avLst>
              <a:gd name="adj" fmla="val 1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Rounded Rectangle 14"/>
          <p:cNvSpPr/>
          <p:nvPr userDrawn="1"/>
        </p:nvSpPr>
        <p:spPr>
          <a:xfrm>
            <a:off x="6097190" y="0"/>
            <a:ext cx="2232310" cy="685800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Rectangle 27"/>
          <p:cNvSpPr/>
          <p:nvPr userDrawn="1"/>
        </p:nvSpPr>
        <p:spPr>
          <a:xfrm>
            <a:off x="695325" y="764630"/>
            <a:ext cx="10801350" cy="5400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7309" y="1412720"/>
            <a:ext cx="9937381" cy="2448080"/>
          </a:xfrm>
        </p:spPr>
        <p:txBody>
          <a:bodyPr anchor="t" anchorCtr="0"/>
          <a:lstStyle>
            <a:lvl1pPr algn="l">
              <a:defRPr sz="6600" b="0">
                <a:solidFill>
                  <a:schemeClr val="accent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F8A7002-8DE6-4B5B-B5E5-EC310ABC751B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1124706" y="5229250"/>
            <a:ext cx="1802854" cy="504000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30" name="Subtitle 2"/>
          <p:cNvSpPr>
            <a:spLocks noGrp="1"/>
          </p:cNvSpPr>
          <p:nvPr>
            <p:ph type="subTitle" idx="1"/>
          </p:nvPr>
        </p:nvSpPr>
        <p:spPr>
          <a:xfrm>
            <a:off x="1127310" y="4005080"/>
            <a:ext cx="10369366" cy="108015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41056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E879-47F9-49A6-813E-432675C2212A}" type="datetime1">
              <a:rPr lang="fi-FI" smtClean="0"/>
              <a:t>17.2.2020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40703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 Ye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E879-47F9-49A6-813E-432675C2212A}" type="datetime1">
              <a:rPr lang="fi-FI" smtClean="0"/>
              <a:t>17.2.2020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160523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D20A-6885-4B5C-BC23-010FE7950AC8}" type="datetime1">
              <a:rPr lang="fi-FI" smtClean="0"/>
              <a:t>17.2.2020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90161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L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5325" y="1628775"/>
            <a:ext cx="5256655" cy="4321175"/>
          </a:xfrm>
        </p:spPr>
        <p:txBody>
          <a:bodyPr/>
          <a:lstStyle>
            <a:lvl1pPr>
              <a:spcBef>
                <a:spcPts val="200"/>
              </a:spcBef>
              <a:defRPr sz="1600"/>
            </a:lvl1pPr>
            <a:lvl2pPr>
              <a:spcBef>
                <a:spcPts val="200"/>
              </a:spcBef>
              <a:defRPr sz="1600"/>
            </a:lvl2pPr>
            <a:lvl3pPr>
              <a:spcBef>
                <a:spcPts val="200"/>
              </a:spcBef>
              <a:defRPr sz="1600"/>
            </a:lvl3pPr>
            <a:lvl4pPr>
              <a:spcBef>
                <a:spcPts val="200"/>
              </a:spcBef>
              <a:defRPr sz="1600"/>
            </a:lvl4pPr>
            <a:lvl5pPr>
              <a:spcBef>
                <a:spcPts val="200"/>
              </a:spcBef>
              <a:defRPr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0020" y="1628775"/>
            <a:ext cx="5256655" cy="4321175"/>
          </a:xfrm>
        </p:spPr>
        <p:txBody>
          <a:bodyPr/>
          <a:lstStyle>
            <a:lvl1pPr>
              <a:spcBef>
                <a:spcPts val="200"/>
              </a:spcBef>
              <a:defRPr sz="1600"/>
            </a:lvl1pPr>
            <a:lvl2pPr>
              <a:spcBef>
                <a:spcPts val="200"/>
              </a:spcBef>
              <a:defRPr sz="1600"/>
            </a:lvl2pPr>
            <a:lvl3pPr>
              <a:spcBef>
                <a:spcPts val="200"/>
              </a:spcBef>
              <a:defRPr sz="1600"/>
            </a:lvl3pPr>
            <a:lvl4pPr>
              <a:spcBef>
                <a:spcPts val="200"/>
              </a:spcBef>
              <a:defRPr sz="1600"/>
            </a:lvl4pPr>
            <a:lvl5pPr>
              <a:spcBef>
                <a:spcPts val="200"/>
              </a:spcBef>
              <a:defRPr/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83FA-213D-49EE-9172-DD8ECE6DB059}" type="datetime1">
              <a:rPr lang="fi-FI" smtClean="0"/>
              <a:t>17.2.2020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2059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&amp; Contac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55300" y="1268413"/>
            <a:ext cx="8712588" cy="2088577"/>
          </a:xfrm>
        </p:spPr>
        <p:txBody>
          <a:bodyPr anchor="b" anchorCtr="0"/>
          <a:lstStyle>
            <a:lvl1pPr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Lisää</a:t>
            </a:r>
            <a:r>
              <a:rPr lang="en-US" dirty="0"/>
              <a:t> </a:t>
            </a:r>
            <a:r>
              <a:rPr lang="en-US" dirty="0" err="1"/>
              <a:t>kiitos</a:t>
            </a:r>
            <a:r>
              <a:rPr lang="en-US" dirty="0"/>
              <a:t> </a:t>
            </a:r>
            <a:r>
              <a:rPr lang="en-US" dirty="0" err="1"/>
              <a:t>teksti</a:t>
            </a:r>
            <a:r>
              <a:rPr lang="en-US" dirty="0"/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89F40538-FC3A-49CF-8B51-B8B17287F13F}" type="datetime1">
              <a:rPr lang="fi-FI" smtClean="0"/>
              <a:t>17.2.2020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55300" y="3501010"/>
            <a:ext cx="8712588" cy="1656778"/>
          </a:xfrm>
        </p:spPr>
        <p:txBody>
          <a:bodyPr/>
          <a:lstStyle>
            <a:lvl1pPr>
              <a:spcBef>
                <a:spcPts val="0"/>
              </a:spcBef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dirty="0"/>
              <a:t>Your contact details</a:t>
            </a:r>
          </a:p>
          <a:p>
            <a:pPr lvl="1"/>
            <a:r>
              <a:rPr lang="en-US" dirty="0"/>
              <a:t>More details</a:t>
            </a:r>
          </a:p>
        </p:txBody>
      </p:sp>
      <p:sp>
        <p:nvSpPr>
          <p:cNvPr id="12" name="Freeform 6"/>
          <p:cNvSpPr>
            <a:spLocks noChangeAspect="1" noEditPoints="1"/>
          </p:cNvSpPr>
          <p:nvPr userDrawn="1"/>
        </p:nvSpPr>
        <p:spPr bwMode="auto">
          <a:xfrm>
            <a:off x="1124706" y="5641976"/>
            <a:ext cx="1802854" cy="504000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55685772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&amp; Contact Blu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8"/>
          <p:cNvSpPr/>
          <p:nvPr userDrawn="1"/>
        </p:nvSpPr>
        <p:spPr>
          <a:xfrm>
            <a:off x="7176150" y="4581160"/>
            <a:ext cx="2232310" cy="2276840"/>
          </a:xfrm>
          <a:custGeom>
            <a:avLst/>
            <a:gdLst/>
            <a:ahLst/>
            <a:cxnLst/>
            <a:rect l="l" t="t" r="r" b="b"/>
            <a:pathLst>
              <a:path w="2232310" h="2276840">
                <a:moveTo>
                  <a:pt x="1116155" y="0"/>
                </a:moveTo>
                <a:cubicBezTo>
                  <a:pt x="1732590" y="0"/>
                  <a:pt x="2232310" y="499720"/>
                  <a:pt x="2232310" y="1116155"/>
                </a:cubicBezTo>
                <a:lnTo>
                  <a:pt x="2232310" y="2276840"/>
                </a:lnTo>
                <a:lnTo>
                  <a:pt x="0" y="2276840"/>
                </a:lnTo>
                <a:lnTo>
                  <a:pt x="0" y="1116155"/>
                </a:lnTo>
                <a:cubicBezTo>
                  <a:pt x="0" y="499720"/>
                  <a:pt x="499720" y="0"/>
                  <a:pt x="11161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Rounded Rectangle 9"/>
          <p:cNvSpPr/>
          <p:nvPr userDrawn="1"/>
        </p:nvSpPr>
        <p:spPr>
          <a:xfrm>
            <a:off x="9408460" y="5373270"/>
            <a:ext cx="2232310" cy="1484730"/>
          </a:xfrm>
          <a:custGeom>
            <a:avLst/>
            <a:gdLst/>
            <a:ahLst/>
            <a:cxnLst/>
            <a:rect l="l" t="t" r="r" b="b"/>
            <a:pathLst>
              <a:path w="2232310" h="1484730">
                <a:moveTo>
                  <a:pt x="1116155" y="0"/>
                </a:moveTo>
                <a:cubicBezTo>
                  <a:pt x="1732590" y="0"/>
                  <a:pt x="2232310" y="499720"/>
                  <a:pt x="2232310" y="1116155"/>
                </a:cubicBezTo>
                <a:lnTo>
                  <a:pt x="2232310" y="1484730"/>
                </a:lnTo>
                <a:lnTo>
                  <a:pt x="0" y="1484730"/>
                </a:lnTo>
                <a:lnTo>
                  <a:pt x="0" y="1116155"/>
                </a:lnTo>
                <a:cubicBezTo>
                  <a:pt x="0" y="499720"/>
                  <a:pt x="499720" y="0"/>
                  <a:pt x="11161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Rounded Rectangle 10"/>
          <p:cNvSpPr/>
          <p:nvPr userDrawn="1"/>
        </p:nvSpPr>
        <p:spPr>
          <a:xfrm>
            <a:off x="0" y="4781416"/>
            <a:ext cx="479220" cy="2076585"/>
          </a:xfrm>
          <a:custGeom>
            <a:avLst/>
            <a:gdLst/>
            <a:ahLst/>
            <a:cxnLst/>
            <a:rect l="l" t="t" r="r" b="b"/>
            <a:pathLst>
              <a:path w="479220" h="2076585">
                <a:moveTo>
                  <a:pt x="0" y="0"/>
                </a:moveTo>
                <a:cubicBezTo>
                  <a:pt x="289814" y="201122"/>
                  <a:pt x="479220" y="536392"/>
                  <a:pt x="479220" y="915900"/>
                </a:cubicBezTo>
                <a:lnTo>
                  <a:pt x="479220" y="2076585"/>
                </a:lnTo>
                <a:lnTo>
                  <a:pt x="0" y="207658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Rounded Rectangle 11"/>
          <p:cNvSpPr/>
          <p:nvPr userDrawn="1"/>
        </p:nvSpPr>
        <p:spPr>
          <a:xfrm>
            <a:off x="2795245" y="6165380"/>
            <a:ext cx="2064880" cy="692620"/>
          </a:xfrm>
          <a:custGeom>
            <a:avLst/>
            <a:gdLst/>
            <a:ahLst/>
            <a:cxnLst/>
            <a:rect l="l" t="t" r="r" b="b"/>
            <a:pathLst>
              <a:path w="2064880" h="692620">
                <a:moveTo>
                  <a:pt x="1032440" y="0"/>
                </a:moveTo>
                <a:cubicBezTo>
                  <a:pt x="1498883" y="0"/>
                  <a:pt x="1898499" y="286120"/>
                  <a:pt x="2064880" y="692620"/>
                </a:cubicBezTo>
                <a:lnTo>
                  <a:pt x="0" y="692620"/>
                </a:lnTo>
                <a:cubicBezTo>
                  <a:pt x="166382" y="286120"/>
                  <a:pt x="565998" y="0"/>
                  <a:pt x="103244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Rounded Rectangle 12"/>
          <p:cNvSpPr/>
          <p:nvPr userDrawn="1"/>
        </p:nvSpPr>
        <p:spPr>
          <a:xfrm>
            <a:off x="11640770" y="2323710"/>
            <a:ext cx="551230" cy="4534290"/>
          </a:xfrm>
          <a:custGeom>
            <a:avLst/>
            <a:gdLst/>
            <a:ahLst/>
            <a:cxnLst/>
            <a:rect l="l" t="t" r="r" b="b"/>
            <a:pathLst>
              <a:path w="551230" h="4534290">
                <a:moveTo>
                  <a:pt x="551230" y="0"/>
                </a:moveTo>
                <a:lnTo>
                  <a:pt x="551230" y="4534290"/>
                </a:lnTo>
                <a:lnTo>
                  <a:pt x="0" y="4534290"/>
                </a:lnTo>
                <a:lnTo>
                  <a:pt x="0" y="961454"/>
                </a:lnTo>
                <a:cubicBezTo>
                  <a:pt x="0" y="551404"/>
                  <a:pt x="221119" y="192998"/>
                  <a:pt x="55123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55300" y="1268413"/>
            <a:ext cx="8712588" cy="2088577"/>
          </a:xfrm>
        </p:spPr>
        <p:txBody>
          <a:bodyPr anchor="b" anchorCtr="0"/>
          <a:lstStyle>
            <a:lvl1pPr>
              <a:defRPr sz="8000" baseline="0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Lisää</a:t>
            </a:r>
            <a:r>
              <a:rPr lang="en-US" dirty="0"/>
              <a:t> </a:t>
            </a:r>
            <a:r>
              <a:rPr lang="en-US" dirty="0" err="1"/>
              <a:t>kiitos</a:t>
            </a:r>
            <a:r>
              <a:rPr lang="en-US" dirty="0"/>
              <a:t> </a:t>
            </a:r>
            <a:r>
              <a:rPr lang="en-US" dirty="0" err="1"/>
              <a:t>teksti</a:t>
            </a:r>
            <a:r>
              <a:rPr lang="en-US" dirty="0"/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89F40538-FC3A-49CF-8B51-B8B17287F13F}" type="datetime1">
              <a:rPr lang="fi-FI" smtClean="0"/>
              <a:t>17.2.2020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55300" y="3501010"/>
            <a:ext cx="8712588" cy="1656778"/>
          </a:xfrm>
        </p:spPr>
        <p:txBody>
          <a:bodyPr/>
          <a:lstStyle>
            <a:lvl1pPr>
              <a:spcBef>
                <a:spcPts val="0"/>
              </a:spcBef>
              <a:defRPr sz="2200"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2200">
                <a:solidFill>
                  <a:schemeClr val="tx1"/>
                </a:solidFill>
              </a:defRPr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dirty="0"/>
              <a:t>Your contact details</a:t>
            </a:r>
          </a:p>
          <a:p>
            <a:pPr lvl="1"/>
            <a:r>
              <a:rPr lang="en-US" dirty="0"/>
              <a:t>More details</a:t>
            </a:r>
          </a:p>
        </p:txBody>
      </p:sp>
      <p:sp>
        <p:nvSpPr>
          <p:cNvPr id="12" name="Freeform 6"/>
          <p:cNvSpPr>
            <a:spLocks noChangeAspect="1" noEditPoints="1"/>
          </p:cNvSpPr>
          <p:nvPr userDrawn="1"/>
        </p:nvSpPr>
        <p:spPr bwMode="auto">
          <a:xfrm>
            <a:off x="1124706" y="5641976"/>
            <a:ext cx="1802854" cy="504000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76647500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F256FA19-B054-4650-AACA-0B17421A0424}" type="datetime1">
              <a:rPr lang="fi-FI" smtClean="0"/>
              <a:t>17.2.2020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3068950"/>
            <a:ext cx="10801350" cy="2015813"/>
          </a:xfrm>
        </p:spPr>
        <p:txBody>
          <a:bodyPr anchor="t" anchorCtr="0"/>
          <a:lstStyle>
            <a:lvl1pPr algn="ctr">
              <a:defRPr sz="88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Lisää</a:t>
            </a:r>
            <a:r>
              <a:rPr lang="en-US" dirty="0"/>
              <a:t> </a:t>
            </a:r>
            <a:r>
              <a:rPr lang="en-US" dirty="0" err="1"/>
              <a:t>kiitos</a:t>
            </a:r>
            <a:r>
              <a:rPr lang="en-US" dirty="0"/>
              <a:t> </a:t>
            </a:r>
            <a:r>
              <a:rPr lang="en-US" dirty="0" err="1"/>
              <a:t>teksti</a:t>
            </a:r>
            <a:r>
              <a:rPr lang="en-US" dirty="0"/>
              <a:t>.</a:t>
            </a:r>
          </a:p>
        </p:txBody>
      </p:sp>
      <p:sp>
        <p:nvSpPr>
          <p:cNvPr id="10" name="Freeform 6"/>
          <p:cNvSpPr>
            <a:spLocks noChangeAspect="1" noEditPoints="1"/>
          </p:cNvSpPr>
          <p:nvPr userDrawn="1"/>
        </p:nvSpPr>
        <p:spPr bwMode="auto">
          <a:xfrm>
            <a:off x="5194573" y="1340710"/>
            <a:ext cx="1802854" cy="504000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8517129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0901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tsikkodia">
    <p:bg>
      <p:bgPr>
        <a:solidFill>
          <a:srgbClr val="F8F0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1861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tsikkodia">
    <p:bg>
      <p:bgPr>
        <a:solidFill>
          <a:srgbClr val="2326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989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200" baseline="0"/>
            </a:lvl1pPr>
          </a:lstStyle>
          <a:p>
            <a:r>
              <a:rPr lang="fi-FI" dirty="0"/>
              <a:t>Click icon to change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7309" y="1124680"/>
            <a:ext cx="10369366" cy="1944270"/>
          </a:xfrm>
        </p:spPr>
        <p:txBody>
          <a:bodyPr anchor="t" anchorCtr="0"/>
          <a:lstStyle>
            <a:lvl1pPr algn="l">
              <a:defRPr sz="8000" b="0">
                <a:solidFill>
                  <a:schemeClr val="accent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F8A7002-8DE6-4B5B-B5E5-EC310ABC751B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123200" y="5641200"/>
            <a:ext cx="1803600" cy="504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200">
                <a:noFill/>
              </a:defRPr>
            </a:lvl1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127310" y="4293119"/>
            <a:ext cx="10369366" cy="108015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969739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Otsikkodia">
    <p:bg>
      <p:bgPr>
        <a:solidFill>
          <a:srgbClr val="F8F0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orakulmio 2">
            <a:extLst>
              <a:ext uri="{FF2B5EF4-FFF2-40B4-BE49-F238E27FC236}">
                <a16:creationId xmlns:a16="http://schemas.microsoft.com/office/drawing/2014/main" id="{945C6181-2B1B-D64A-A619-0A065E7FBE37}"/>
              </a:ext>
            </a:extLst>
          </p:cNvPr>
          <p:cNvSpPr/>
          <p:nvPr userDrawn="1"/>
        </p:nvSpPr>
        <p:spPr>
          <a:xfrm>
            <a:off x="0" y="0"/>
            <a:ext cx="12192000" cy="263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4170148A-1037-C74F-8C45-AF466BC5B49D}"/>
              </a:ext>
            </a:extLst>
          </p:cNvPr>
          <p:cNvGrpSpPr/>
          <p:nvPr userDrawn="1"/>
        </p:nvGrpSpPr>
        <p:grpSpPr>
          <a:xfrm>
            <a:off x="10499518" y="159822"/>
            <a:ext cx="1560819" cy="1061357"/>
            <a:chOff x="274863" y="506185"/>
            <a:chExt cx="1560819" cy="1061357"/>
          </a:xfrm>
        </p:grpSpPr>
        <p:sp>
          <p:nvSpPr>
            <p:cNvPr id="6" name="Ellipsi 5">
              <a:extLst>
                <a:ext uri="{FF2B5EF4-FFF2-40B4-BE49-F238E27FC236}">
                  <a16:creationId xmlns:a16="http://schemas.microsoft.com/office/drawing/2014/main" id="{C465859F-EEEB-FF4F-8AF1-C4085B5A509C}"/>
                </a:ext>
              </a:extLst>
            </p:cNvPr>
            <p:cNvSpPr/>
            <p:nvPr userDrawn="1"/>
          </p:nvSpPr>
          <p:spPr>
            <a:xfrm>
              <a:off x="432707" y="677636"/>
              <a:ext cx="742950" cy="7102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5" name="Kuva 4">
              <a:extLst>
                <a:ext uri="{FF2B5EF4-FFF2-40B4-BE49-F238E27FC236}">
                  <a16:creationId xmlns:a16="http://schemas.microsoft.com/office/drawing/2014/main" id="{A867BD46-427E-DE48-8537-00D3A1BF26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74863" y="506185"/>
              <a:ext cx="1560819" cy="10613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48145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Ryhmä 6">
            <a:extLst>
              <a:ext uri="{FF2B5EF4-FFF2-40B4-BE49-F238E27FC236}">
                <a16:creationId xmlns:a16="http://schemas.microsoft.com/office/drawing/2014/main" id="{4170148A-1037-C74F-8C45-AF466BC5B49D}"/>
              </a:ext>
            </a:extLst>
          </p:cNvPr>
          <p:cNvGrpSpPr/>
          <p:nvPr userDrawn="1"/>
        </p:nvGrpSpPr>
        <p:grpSpPr>
          <a:xfrm>
            <a:off x="10499518" y="159822"/>
            <a:ext cx="1560819" cy="1061357"/>
            <a:chOff x="274863" y="506185"/>
            <a:chExt cx="1560819" cy="1061357"/>
          </a:xfrm>
        </p:grpSpPr>
        <p:sp>
          <p:nvSpPr>
            <p:cNvPr id="6" name="Ellipsi 5">
              <a:extLst>
                <a:ext uri="{FF2B5EF4-FFF2-40B4-BE49-F238E27FC236}">
                  <a16:creationId xmlns:a16="http://schemas.microsoft.com/office/drawing/2014/main" id="{C465859F-EEEB-FF4F-8AF1-C4085B5A509C}"/>
                </a:ext>
              </a:extLst>
            </p:cNvPr>
            <p:cNvSpPr/>
            <p:nvPr userDrawn="1"/>
          </p:nvSpPr>
          <p:spPr>
            <a:xfrm>
              <a:off x="432707" y="677636"/>
              <a:ext cx="742950" cy="7102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5" name="Kuva 4">
              <a:extLst>
                <a:ext uri="{FF2B5EF4-FFF2-40B4-BE49-F238E27FC236}">
                  <a16:creationId xmlns:a16="http://schemas.microsoft.com/office/drawing/2014/main" id="{A867BD46-427E-DE48-8537-00D3A1BF26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74863" y="506185"/>
              <a:ext cx="1560819" cy="1061357"/>
            </a:xfrm>
            <a:prstGeom prst="rect">
              <a:avLst/>
            </a:prstGeom>
          </p:spPr>
        </p:pic>
      </p:grpSp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C3B2C383-CADE-7E42-8969-93FC5E0A64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9315" y="1937289"/>
            <a:ext cx="8810203" cy="4471260"/>
          </a:xfrm>
        </p:spPr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6862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>
            <a:extLst>
              <a:ext uri="{FF2B5EF4-FFF2-40B4-BE49-F238E27FC236}">
                <a16:creationId xmlns:a16="http://schemas.microsoft.com/office/drawing/2014/main" id="{06DD67F4-E139-6448-B838-3ABEC203A389}"/>
              </a:ext>
            </a:extLst>
          </p:cNvPr>
          <p:cNvSpPr/>
          <p:nvPr userDrawn="1"/>
        </p:nvSpPr>
        <p:spPr>
          <a:xfrm>
            <a:off x="0" y="2632364"/>
            <a:ext cx="12192000" cy="4225636"/>
          </a:xfrm>
          <a:prstGeom prst="rect">
            <a:avLst/>
          </a:prstGeom>
          <a:solidFill>
            <a:srgbClr val="F8F0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4170148A-1037-C74F-8C45-AF466BC5B49D}"/>
              </a:ext>
            </a:extLst>
          </p:cNvPr>
          <p:cNvGrpSpPr/>
          <p:nvPr userDrawn="1"/>
        </p:nvGrpSpPr>
        <p:grpSpPr>
          <a:xfrm>
            <a:off x="10499518" y="159822"/>
            <a:ext cx="1560819" cy="1061357"/>
            <a:chOff x="274863" y="506185"/>
            <a:chExt cx="1560819" cy="1061357"/>
          </a:xfrm>
        </p:grpSpPr>
        <p:sp>
          <p:nvSpPr>
            <p:cNvPr id="6" name="Ellipsi 5">
              <a:extLst>
                <a:ext uri="{FF2B5EF4-FFF2-40B4-BE49-F238E27FC236}">
                  <a16:creationId xmlns:a16="http://schemas.microsoft.com/office/drawing/2014/main" id="{C465859F-EEEB-FF4F-8AF1-C4085B5A509C}"/>
                </a:ext>
              </a:extLst>
            </p:cNvPr>
            <p:cNvSpPr/>
            <p:nvPr userDrawn="1"/>
          </p:nvSpPr>
          <p:spPr>
            <a:xfrm>
              <a:off x="432707" y="677636"/>
              <a:ext cx="742950" cy="7102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5" name="Kuva 4">
              <a:extLst>
                <a:ext uri="{FF2B5EF4-FFF2-40B4-BE49-F238E27FC236}">
                  <a16:creationId xmlns:a16="http://schemas.microsoft.com/office/drawing/2014/main" id="{A867BD46-427E-DE48-8537-00D3A1BF26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74863" y="506185"/>
              <a:ext cx="1560819" cy="1061357"/>
            </a:xfrm>
            <a:prstGeom prst="rect">
              <a:avLst/>
            </a:prstGeom>
          </p:spPr>
        </p:pic>
      </p:grpSp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C3B2C383-CADE-7E42-8969-93FC5E0A64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9315" y="1937289"/>
            <a:ext cx="8810203" cy="4471260"/>
          </a:xfrm>
        </p:spPr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325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hap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9819" y="908650"/>
            <a:ext cx="6696855" cy="2952150"/>
          </a:xfrm>
        </p:spPr>
        <p:txBody>
          <a:bodyPr anchor="t" anchorCtr="0"/>
          <a:lstStyle>
            <a:lvl1pPr algn="l">
              <a:defRPr sz="6000" b="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F8A7002-8DE6-4B5B-B5E5-EC310ABC751B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76250"/>
            <a:ext cx="4079875" cy="4537075"/>
          </a:xfrm>
          <a:prstGeom prst="flowChartDelay">
            <a:avLst/>
          </a:prstGeom>
          <a:noFill/>
        </p:spPr>
        <p:txBody>
          <a:bodyPr/>
          <a:lstStyle>
            <a:lvl1pPr algn="l">
              <a:defRPr sz="1200"/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  <p:sp>
        <p:nvSpPr>
          <p:cNvPr id="19" name="Freeform 6"/>
          <p:cNvSpPr>
            <a:spLocks noChangeAspect="1" noEditPoints="1"/>
          </p:cNvSpPr>
          <p:nvPr userDrawn="1"/>
        </p:nvSpPr>
        <p:spPr bwMode="auto">
          <a:xfrm>
            <a:off x="1124706" y="5641976"/>
            <a:ext cx="1802854" cy="504000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4799820" y="4293119"/>
            <a:ext cx="6696856" cy="108015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accent2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1152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935455"/>
          </a:xfrm>
        </p:spPr>
        <p:txBody>
          <a:bodyPr/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325" y="1628775"/>
            <a:ext cx="10801350" cy="4321175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E115-A775-4B2A-BB5D-3F20CB30596F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2959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 Ye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9354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325" y="1628775"/>
            <a:ext cx="10801350" cy="4321175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E115-A775-4B2A-BB5D-3F20CB30596F}" type="datetime1">
              <a:rPr lang="fi-FI" smtClean="0"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F411-5016-4917-8EBB-74EBD9D1145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89786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4" y="908050"/>
            <a:ext cx="10801352" cy="5041900"/>
          </a:xfrm>
        </p:spPr>
        <p:txBody>
          <a:bodyPr anchor="ctr" anchorCtr="0"/>
          <a:lstStyle>
            <a:lvl1pPr algn="ctr">
              <a:defRPr sz="8000">
                <a:solidFill>
                  <a:schemeClr val="accent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E5F937B3-52E2-4AE1-897C-F462A08BB4C4}" type="datetime1">
              <a:rPr lang="fi-FI" smtClean="0"/>
              <a:pPr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0973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4" y="908050"/>
            <a:ext cx="10801352" cy="5041900"/>
          </a:xfrm>
        </p:spPr>
        <p:txBody>
          <a:bodyPr anchor="ctr" anchorCtr="0"/>
          <a:lstStyle>
            <a:lvl1pPr algn="ctr">
              <a:defRPr sz="80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E5F937B3-52E2-4AE1-897C-F462A08BB4C4}" type="datetime1">
              <a:rPr lang="fi-FI" smtClean="0"/>
              <a:pPr/>
              <a:t>17.2.2020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Presentation name / Author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6005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 userDrawn="1"/>
        </p:nvSpPr>
        <p:spPr>
          <a:xfrm>
            <a:off x="9911935" y="6065630"/>
            <a:ext cx="1584740" cy="792370"/>
          </a:xfrm>
          <a:custGeom>
            <a:avLst/>
            <a:gdLst/>
            <a:ahLst/>
            <a:cxnLst/>
            <a:rect l="l" t="t" r="r" b="b"/>
            <a:pathLst>
              <a:path w="1584740" h="792370">
                <a:moveTo>
                  <a:pt x="792370" y="0"/>
                </a:moveTo>
                <a:cubicBezTo>
                  <a:pt x="1229984" y="0"/>
                  <a:pt x="1584740" y="354756"/>
                  <a:pt x="1584740" y="792370"/>
                </a:cubicBezTo>
                <a:lnTo>
                  <a:pt x="0" y="792370"/>
                </a:lnTo>
                <a:cubicBezTo>
                  <a:pt x="0" y="354756"/>
                  <a:pt x="354756" y="0"/>
                  <a:pt x="79237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9354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25" y="1628775"/>
            <a:ext cx="10801350" cy="43211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299" y="6453420"/>
            <a:ext cx="1512309" cy="14393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58CE4CAD-9A64-4BC1-8872-90648B22ADAE}" type="datetime1">
              <a:rPr lang="fi-FI" smtClean="0"/>
              <a:pPr/>
              <a:t>17.2.2020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67510" y="6453420"/>
            <a:ext cx="7200378" cy="14393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name / Author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325" y="6453420"/>
            <a:ext cx="360125" cy="14393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800" b="0">
                <a:solidFill>
                  <a:schemeClr val="tx1"/>
                </a:solidFill>
              </a:defRPr>
            </a:lvl1pPr>
          </a:lstStyle>
          <a:p>
            <a:fld id="{CD14F411-5016-4917-8EBB-74EBD9D114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(c)" hidden="1"/>
          <p:cNvSpPr txBox="1"/>
          <p:nvPr userDrawn="1"/>
        </p:nvSpPr>
        <p:spPr>
          <a:xfrm>
            <a:off x="11949648" y="6891795"/>
            <a:ext cx="235642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kopiosto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7" name="(logo)" descr="Z:\GRW (grow)\logot\copyright_grow.png" hidden="1"/>
          <p:cNvPicPr>
            <a:picLocks noChangeAspect="1" noChangeArrowheads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 6"/>
          <p:cNvSpPr>
            <a:spLocks noChangeAspect="1" noEditPoints="1"/>
          </p:cNvSpPr>
          <p:nvPr userDrawn="1"/>
        </p:nvSpPr>
        <p:spPr bwMode="auto">
          <a:xfrm>
            <a:off x="10188222" y="6380292"/>
            <a:ext cx="1032581" cy="288665"/>
          </a:xfrm>
          <a:custGeom>
            <a:avLst/>
            <a:gdLst>
              <a:gd name="T0" fmla="*/ 9444 w 9745"/>
              <a:gd name="T1" fmla="*/ 2058 h 2723"/>
              <a:gd name="T2" fmla="*/ 8906 w 9745"/>
              <a:gd name="T3" fmla="*/ 1597 h 2723"/>
              <a:gd name="T4" fmla="*/ 9210 w 9745"/>
              <a:gd name="T5" fmla="*/ 1132 h 2723"/>
              <a:gd name="T6" fmla="*/ 9745 w 9745"/>
              <a:gd name="T7" fmla="*/ 1595 h 2723"/>
              <a:gd name="T8" fmla="*/ 9324 w 9745"/>
              <a:gd name="T9" fmla="*/ 1247 h 2723"/>
              <a:gd name="T10" fmla="*/ 9074 w 9745"/>
              <a:gd name="T11" fmla="*/ 1711 h 2723"/>
              <a:gd name="T12" fmla="*/ 9479 w 9745"/>
              <a:gd name="T13" fmla="*/ 1891 h 2723"/>
              <a:gd name="T14" fmla="*/ 8536 w 9745"/>
              <a:gd name="T15" fmla="*/ 2008 h 2723"/>
              <a:gd name="T16" fmla="*/ 8641 w 9745"/>
              <a:gd name="T17" fmla="*/ 1854 h 2723"/>
              <a:gd name="T18" fmla="*/ 7742 w 9745"/>
              <a:gd name="T19" fmla="*/ 1452 h 2723"/>
              <a:gd name="T20" fmla="*/ 8258 w 9745"/>
              <a:gd name="T21" fmla="*/ 1830 h 2723"/>
              <a:gd name="T22" fmla="*/ 7800 w 9745"/>
              <a:gd name="T23" fmla="*/ 2062 h 2723"/>
              <a:gd name="T24" fmla="*/ 7734 w 9745"/>
              <a:gd name="T25" fmla="*/ 1885 h 2723"/>
              <a:gd name="T26" fmla="*/ 8102 w 9745"/>
              <a:gd name="T27" fmla="*/ 1812 h 2723"/>
              <a:gd name="T28" fmla="*/ 7612 w 9745"/>
              <a:gd name="T29" fmla="*/ 1529 h 2723"/>
              <a:gd name="T30" fmla="*/ 7764 w 9745"/>
              <a:gd name="T31" fmla="*/ 1137 h 2723"/>
              <a:gd name="T32" fmla="*/ 8250 w 9745"/>
              <a:gd name="T33" fmla="*/ 1374 h 2723"/>
              <a:gd name="T34" fmla="*/ 7777 w 9745"/>
              <a:gd name="T35" fmla="*/ 1276 h 2723"/>
              <a:gd name="T36" fmla="*/ 7082 w 9745"/>
              <a:gd name="T37" fmla="*/ 2064 h 2723"/>
              <a:gd name="T38" fmla="*/ 6572 w 9745"/>
              <a:gd name="T39" fmla="*/ 1586 h 2723"/>
              <a:gd name="T40" fmla="*/ 6904 w 9745"/>
              <a:gd name="T41" fmla="*/ 1126 h 2723"/>
              <a:gd name="T42" fmla="*/ 7411 w 9745"/>
              <a:gd name="T43" fmla="*/ 1606 h 2723"/>
              <a:gd name="T44" fmla="*/ 7144 w 9745"/>
              <a:gd name="T45" fmla="*/ 1300 h 2723"/>
              <a:gd name="T46" fmla="*/ 6742 w 9745"/>
              <a:gd name="T47" fmla="*/ 1487 h 2723"/>
              <a:gd name="T48" fmla="*/ 6992 w 9745"/>
              <a:gd name="T49" fmla="*/ 1944 h 2723"/>
              <a:gd name="T50" fmla="*/ 6368 w 9745"/>
              <a:gd name="T51" fmla="*/ 1003 h 2723"/>
              <a:gd name="T52" fmla="*/ 6252 w 9745"/>
              <a:gd name="T53" fmla="*/ 853 h 2723"/>
              <a:gd name="T54" fmla="*/ 5842 w 9745"/>
              <a:gd name="T55" fmla="*/ 2023 h 2723"/>
              <a:gd name="T56" fmla="*/ 5386 w 9745"/>
              <a:gd name="T57" fmla="*/ 1134 h 2723"/>
              <a:gd name="T58" fmla="*/ 5923 w 9745"/>
              <a:gd name="T59" fmla="*/ 1242 h 2723"/>
              <a:gd name="T60" fmla="*/ 5923 w 9745"/>
              <a:gd name="T61" fmla="*/ 1944 h 2723"/>
              <a:gd name="T62" fmla="*/ 5579 w 9745"/>
              <a:gd name="T63" fmla="*/ 1253 h 2723"/>
              <a:gd name="T64" fmla="*/ 5580 w 9745"/>
              <a:gd name="T65" fmla="*/ 1942 h 2723"/>
              <a:gd name="T66" fmla="*/ 5012 w 9745"/>
              <a:gd name="T67" fmla="*/ 1873 h 2723"/>
              <a:gd name="T68" fmla="*/ 4417 w 9745"/>
              <a:gd name="T69" fmla="*/ 1999 h 2723"/>
              <a:gd name="T70" fmla="*/ 4321 w 9745"/>
              <a:gd name="T71" fmla="*/ 1293 h 2723"/>
              <a:gd name="T72" fmla="*/ 4898 w 9745"/>
              <a:gd name="T73" fmla="*/ 1191 h 2723"/>
              <a:gd name="T74" fmla="*/ 4920 w 9745"/>
              <a:gd name="T75" fmla="*/ 1586 h 2723"/>
              <a:gd name="T76" fmla="*/ 4602 w 9745"/>
              <a:gd name="T77" fmla="*/ 1253 h 2723"/>
              <a:gd name="T78" fmla="*/ 4426 w 9745"/>
              <a:gd name="T79" fmla="*/ 1773 h 2723"/>
              <a:gd name="T80" fmla="*/ 4849 w 9745"/>
              <a:gd name="T81" fmla="*/ 1850 h 2723"/>
              <a:gd name="T82" fmla="*/ 4001 w 9745"/>
              <a:gd name="T83" fmla="*/ 817 h 2723"/>
              <a:gd name="T84" fmla="*/ 2410 w 9745"/>
              <a:gd name="T85" fmla="*/ 736 h 2723"/>
              <a:gd name="T86" fmla="*/ 1487 w 9745"/>
              <a:gd name="T87" fmla="*/ 174 h 2723"/>
              <a:gd name="T88" fmla="*/ 508 w 9745"/>
              <a:gd name="T89" fmla="*/ 471 h 2723"/>
              <a:gd name="T90" fmla="*/ 173 w 9745"/>
              <a:gd name="T91" fmla="*/ 1619 h 2723"/>
              <a:gd name="T92" fmla="*/ 902 w 9745"/>
              <a:gd name="T93" fmla="*/ 2484 h 2723"/>
              <a:gd name="T94" fmla="*/ 2053 w 9745"/>
              <a:gd name="T95" fmla="*/ 2368 h 2723"/>
              <a:gd name="T96" fmla="*/ 2556 w 9745"/>
              <a:gd name="T97" fmla="*/ 1451 h 2723"/>
              <a:gd name="T98" fmla="*/ 2340 w 9745"/>
              <a:gd name="T99" fmla="*/ 2350 h 2723"/>
              <a:gd name="T100" fmla="*/ 976 w 9745"/>
              <a:gd name="T101" fmla="*/ 2681 h 2723"/>
              <a:gd name="T102" fmla="*/ 128 w 9745"/>
              <a:gd name="T103" fmla="*/ 1998 h 2723"/>
              <a:gd name="T104" fmla="*/ 79 w 9745"/>
              <a:gd name="T105" fmla="*/ 849 h 2723"/>
              <a:gd name="T106" fmla="*/ 1019 w 9745"/>
              <a:gd name="T107" fmla="*/ 33 h 2723"/>
              <a:gd name="T108" fmla="*/ 2143 w 9745"/>
              <a:gd name="T109" fmla="*/ 214 h 2723"/>
              <a:gd name="T110" fmla="*/ 2707 w 9745"/>
              <a:gd name="T111" fmla="*/ 1261 h 2723"/>
              <a:gd name="T112" fmla="*/ 1082 w 9745"/>
              <a:gd name="T113" fmla="*/ 2010 h 2723"/>
              <a:gd name="T114" fmla="*/ 646 w 9745"/>
              <a:gd name="T115" fmla="*/ 1555 h 2723"/>
              <a:gd name="T116" fmla="*/ 857 w 9745"/>
              <a:gd name="T117" fmla="*/ 1650 h 2723"/>
              <a:gd name="T118" fmla="*/ 1600 w 9745"/>
              <a:gd name="T119" fmla="*/ 1838 h 2723"/>
              <a:gd name="T120" fmla="*/ 1937 w 9745"/>
              <a:gd name="T121" fmla="*/ 1241 h 2723"/>
              <a:gd name="T122" fmla="*/ 1942 w 9745"/>
              <a:gd name="T123" fmla="*/ 1802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45" h="2723">
                <a:moveTo>
                  <a:pt x="9745" y="1606"/>
                </a:moveTo>
                <a:lnTo>
                  <a:pt x="9744" y="1638"/>
                </a:lnTo>
                <a:lnTo>
                  <a:pt x="9742" y="1670"/>
                </a:lnTo>
                <a:lnTo>
                  <a:pt x="9738" y="1703"/>
                </a:lnTo>
                <a:lnTo>
                  <a:pt x="9732" y="1733"/>
                </a:lnTo>
                <a:lnTo>
                  <a:pt x="9716" y="1791"/>
                </a:lnTo>
                <a:lnTo>
                  <a:pt x="9706" y="1819"/>
                </a:lnTo>
                <a:lnTo>
                  <a:pt x="9694" y="1847"/>
                </a:lnTo>
                <a:lnTo>
                  <a:pt x="9680" y="1873"/>
                </a:lnTo>
                <a:lnTo>
                  <a:pt x="9665" y="1897"/>
                </a:lnTo>
                <a:lnTo>
                  <a:pt x="9649" y="1920"/>
                </a:lnTo>
                <a:lnTo>
                  <a:pt x="9631" y="1941"/>
                </a:lnTo>
                <a:lnTo>
                  <a:pt x="9612" y="1962"/>
                </a:lnTo>
                <a:lnTo>
                  <a:pt x="9592" y="1980"/>
                </a:lnTo>
                <a:lnTo>
                  <a:pt x="9570" y="1998"/>
                </a:lnTo>
                <a:lnTo>
                  <a:pt x="9546" y="2013"/>
                </a:lnTo>
                <a:lnTo>
                  <a:pt x="9522" y="2026"/>
                </a:lnTo>
                <a:lnTo>
                  <a:pt x="9497" y="2040"/>
                </a:lnTo>
                <a:lnTo>
                  <a:pt x="9444" y="2058"/>
                </a:lnTo>
                <a:lnTo>
                  <a:pt x="9415" y="2064"/>
                </a:lnTo>
                <a:lnTo>
                  <a:pt x="9386" y="2068"/>
                </a:lnTo>
                <a:lnTo>
                  <a:pt x="9326" y="2072"/>
                </a:lnTo>
                <a:lnTo>
                  <a:pt x="9281" y="2071"/>
                </a:lnTo>
                <a:lnTo>
                  <a:pt x="9236" y="2065"/>
                </a:lnTo>
                <a:lnTo>
                  <a:pt x="9196" y="2054"/>
                </a:lnTo>
                <a:lnTo>
                  <a:pt x="9157" y="2040"/>
                </a:lnTo>
                <a:lnTo>
                  <a:pt x="9120" y="2022"/>
                </a:lnTo>
                <a:lnTo>
                  <a:pt x="9085" y="1999"/>
                </a:lnTo>
                <a:lnTo>
                  <a:pt x="9053" y="1972"/>
                </a:lnTo>
                <a:lnTo>
                  <a:pt x="9023" y="1942"/>
                </a:lnTo>
                <a:lnTo>
                  <a:pt x="8995" y="1909"/>
                </a:lnTo>
                <a:lnTo>
                  <a:pt x="8971" y="1872"/>
                </a:lnTo>
                <a:lnTo>
                  <a:pt x="8952" y="1833"/>
                </a:lnTo>
                <a:lnTo>
                  <a:pt x="8935" y="1791"/>
                </a:lnTo>
                <a:lnTo>
                  <a:pt x="8923" y="1747"/>
                </a:lnTo>
                <a:lnTo>
                  <a:pt x="8914" y="1699"/>
                </a:lnTo>
                <a:lnTo>
                  <a:pt x="8908" y="1650"/>
                </a:lnTo>
                <a:lnTo>
                  <a:pt x="8906" y="1597"/>
                </a:lnTo>
                <a:lnTo>
                  <a:pt x="8906" y="1586"/>
                </a:lnTo>
                <a:lnTo>
                  <a:pt x="8908" y="1553"/>
                </a:lnTo>
                <a:lnTo>
                  <a:pt x="8910" y="1520"/>
                </a:lnTo>
                <a:lnTo>
                  <a:pt x="8920" y="1458"/>
                </a:lnTo>
                <a:lnTo>
                  <a:pt x="8927" y="1428"/>
                </a:lnTo>
                <a:lnTo>
                  <a:pt x="8936" y="1399"/>
                </a:lnTo>
                <a:lnTo>
                  <a:pt x="8959" y="1343"/>
                </a:lnTo>
                <a:lnTo>
                  <a:pt x="8974" y="1317"/>
                </a:lnTo>
                <a:lnTo>
                  <a:pt x="8989" y="1293"/>
                </a:lnTo>
                <a:lnTo>
                  <a:pt x="9005" y="1269"/>
                </a:lnTo>
                <a:lnTo>
                  <a:pt x="9023" y="1247"/>
                </a:lnTo>
                <a:lnTo>
                  <a:pt x="9042" y="1228"/>
                </a:lnTo>
                <a:lnTo>
                  <a:pt x="9062" y="1209"/>
                </a:lnTo>
                <a:lnTo>
                  <a:pt x="9085" y="1192"/>
                </a:lnTo>
                <a:lnTo>
                  <a:pt x="9108" y="1176"/>
                </a:lnTo>
                <a:lnTo>
                  <a:pt x="9132" y="1163"/>
                </a:lnTo>
                <a:lnTo>
                  <a:pt x="9157" y="1151"/>
                </a:lnTo>
                <a:lnTo>
                  <a:pt x="9182" y="1140"/>
                </a:lnTo>
                <a:lnTo>
                  <a:pt x="9210" y="1132"/>
                </a:lnTo>
                <a:lnTo>
                  <a:pt x="9236" y="1126"/>
                </a:lnTo>
                <a:lnTo>
                  <a:pt x="9265" y="1121"/>
                </a:lnTo>
                <a:lnTo>
                  <a:pt x="9324" y="1118"/>
                </a:lnTo>
                <a:lnTo>
                  <a:pt x="9371" y="1120"/>
                </a:lnTo>
                <a:lnTo>
                  <a:pt x="9414" y="1126"/>
                </a:lnTo>
                <a:lnTo>
                  <a:pt x="9456" y="1136"/>
                </a:lnTo>
                <a:lnTo>
                  <a:pt x="9494" y="1150"/>
                </a:lnTo>
                <a:lnTo>
                  <a:pt x="9532" y="1168"/>
                </a:lnTo>
                <a:lnTo>
                  <a:pt x="9566" y="1191"/>
                </a:lnTo>
                <a:lnTo>
                  <a:pt x="9599" y="1217"/>
                </a:lnTo>
                <a:lnTo>
                  <a:pt x="9629" y="1248"/>
                </a:lnTo>
                <a:lnTo>
                  <a:pt x="9656" y="1282"/>
                </a:lnTo>
                <a:lnTo>
                  <a:pt x="9680" y="1318"/>
                </a:lnTo>
                <a:lnTo>
                  <a:pt x="9700" y="1357"/>
                </a:lnTo>
                <a:lnTo>
                  <a:pt x="9716" y="1399"/>
                </a:lnTo>
                <a:lnTo>
                  <a:pt x="9728" y="1444"/>
                </a:lnTo>
                <a:lnTo>
                  <a:pt x="9738" y="1492"/>
                </a:lnTo>
                <a:lnTo>
                  <a:pt x="9744" y="1542"/>
                </a:lnTo>
                <a:lnTo>
                  <a:pt x="9745" y="1595"/>
                </a:lnTo>
                <a:lnTo>
                  <a:pt x="9745" y="1606"/>
                </a:lnTo>
                <a:close/>
                <a:moveTo>
                  <a:pt x="9588" y="1586"/>
                </a:moveTo>
                <a:lnTo>
                  <a:pt x="9587" y="1549"/>
                </a:lnTo>
                <a:lnTo>
                  <a:pt x="9583" y="1514"/>
                </a:lnTo>
                <a:lnTo>
                  <a:pt x="9577" y="1481"/>
                </a:lnTo>
                <a:lnTo>
                  <a:pt x="9570" y="1450"/>
                </a:lnTo>
                <a:lnTo>
                  <a:pt x="9559" y="1420"/>
                </a:lnTo>
                <a:lnTo>
                  <a:pt x="9547" y="1392"/>
                </a:lnTo>
                <a:lnTo>
                  <a:pt x="9533" y="1366"/>
                </a:lnTo>
                <a:lnTo>
                  <a:pt x="9516" y="1341"/>
                </a:lnTo>
                <a:lnTo>
                  <a:pt x="9506" y="1330"/>
                </a:lnTo>
                <a:lnTo>
                  <a:pt x="9497" y="1319"/>
                </a:lnTo>
                <a:lnTo>
                  <a:pt x="9476" y="1300"/>
                </a:lnTo>
                <a:lnTo>
                  <a:pt x="9455" y="1284"/>
                </a:lnTo>
                <a:lnTo>
                  <a:pt x="9432" y="1271"/>
                </a:lnTo>
                <a:lnTo>
                  <a:pt x="9407" y="1260"/>
                </a:lnTo>
                <a:lnTo>
                  <a:pt x="9382" y="1253"/>
                </a:lnTo>
                <a:lnTo>
                  <a:pt x="9354" y="1248"/>
                </a:lnTo>
                <a:lnTo>
                  <a:pt x="9324" y="1247"/>
                </a:lnTo>
                <a:lnTo>
                  <a:pt x="9296" y="1248"/>
                </a:lnTo>
                <a:lnTo>
                  <a:pt x="9269" y="1253"/>
                </a:lnTo>
                <a:lnTo>
                  <a:pt x="9244" y="1260"/>
                </a:lnTo>
                <a:lnTo>
                  <a:pt x="9220" y="1270"/>
                </a:lnTo>
                <a:lnTo>
                  <a:pt x="9197" y="1283"/>
                </a:lnTo>
                <a:lnTo>
                  <a:pt x="9175" y="1299"/>
                </a:lnTo>
                <a:lnTo>
                  <a:pt x="9155" y="1318"/>
                </a:lnTo>
                <a:lnTo>
                  <a:pt x="9137" y="1339"/>
                </a:lnTo>
                <a:lnTo>
                  <a:pt x="9120" y="1365"/>
                </a:lnTo>
                <a:lnTo>
                  <a:pt x="9104" y="1391"/>
                </a:lnTo>
                <a:lnTo>
                  <a:pt x="9092" y="1421"/>
                </a:lnTo>
                <a:lnTo>
                  <a:pt x="9083" y="1452"/>
                </a:lnTo>
                <a:lnTo>
                  <a:pt x="9074" y="1487"/>
                </a:lnTo>
                <a:lnTo>
                  <a:pt x="9070" y="1524"/>
                </a:lnTo>
                <a:lnTo>
                  <a:pt x="9066" y="1564"/>
                </a:lnTo>
                <a:lnTo>
                  <a:pt x="9065" y="1606"/>
                </a:lnTo>
                <a:lnTo>
                  <a:pt x="9066" y="1643"/>
                </a:lnTo>
                <a:lnTo>
                  <a:pt x="9070" y="1678"/>
                </a:lnTo>
                <a:lnTo>
                  <a:pt x="9074" y="1711"/>
                </a:lnTo>
                <a:lnTo>
                  <a:pt x="9083" y="1743"/>
                </a:lnTo>
                <a:lnTo>
                  <a:pt x="9092" y="1773"/>
                </a:lnTo>
                <a:lnTo>
                  <a:pt x="9104" y="1801"/>
                </a:lnTo>
                <a:lnTo>
                  <a:pt x="9119" y="1827"/>
                </a:lnTo>
                <a:lnTo>
                  <a:pt x="9136" y="1851"/>
                </a:lnTo>
                <a:lnTo>
                  <a:pt x="9155" y="1873"/>
                </a:lnTo>
                <a:lnTo>
                  <a:pt x="9174" y="1892"/>
                </a:lnTo>
                <a:lnTo>
                  <a:pt x="9196" y="1908"/>
                </a:lnTo>
                <a:lnTo>
                  <a:pt x="9218" y="1921"/>
                </a:lnTo>
                <a:lnTo>
                  <a:pt x="9244" y="1930"/>
                </a:lnTo>
                <a:lnTo>
                  <a:pt x="9270" y="1938"/>
                </a:lnTo>
                <a:lnTo>
                  <a:pt x="9298" y="1942"/>
                </a:lnTo>
                <a:lnTo>
                  <a:pt x="9326" y="1944"/>
                </a:lnTo>
                <a:lnTo>
                  <a:pt x="9355" y="1942"/>
                </a:lnTo>
                <a:lnTo>
                  <a:pt x="9383" y="1938"/>
                </a:lnTo>
                <a:lnTo>
                  <a:pt x="9409" y="1930"/>
                </a:lnTo>
                <a:lnTo>
                  <a:pt x="9434" y="1921"/>
                </a:lnTo>
                <a:lnTo>
                  <a:pt x="9457" y="1908"/>
                </a:lnTo>
                <a:lnTo>
                  <a:pt x="9479" y="1891"/>
                </a:lnTo>
                <a:lnTo>
                  <a:pt x="9498" y="1872"/>
                </a:lnTo>
                <a:lnTo>
                  <a:pt x="9517" y="1850"/>
                </a:lnTo>
                <a:lnTo>
                  <a:pt x="9534" y="1825"/>
                </a:lnTo>
                <a:lnTo>
                  <a:pt x="9548" y="1799"/>
                </a:lnTo>
                <a:lnTo>
                  <a:pt x="9560" y="1769"/>
                </a:lnTo>
                <a:lnTo>
                  <a:pt x="9570" y="1737"/>
                </a:lnTo>
                <a:lnTo>
                  <a:pt x="9577" y="1703"/>
                </a:lnTo>
                <a:lnTo>
                  <a:pt x="9583" y="1667"/>
                </a:lnTo>
                <a:lnTo>
                  <a:pt x="9587" y="1627"/>
                </a:lnTo>
                <a:lnTo>
                  <a:pt x="9588" y="1586"/>
                </a:lnTo>
                <a:close/>
                <a:moveTo>
                  <a:pt x="8695" y="2072"/>
                </a:moveTo>
                <a:lnTo>
                  <a:pt x="8670" y="2072"/>
                </a:lnTo>
                <a:lnTo>
                  <a:pt x="8646" y="2068"/>
                </a:lnTo>
                <a:lnTo>
                  <a:pt x="8623" y="2064"/>
                </a:lnTo>
                <a:lnTo>
                  <a:pt x="8603" y="2056"/>
                </a:lnTo>
                <a:lnTo>
                  <a:pt x="8584" y="2048"/>
                </a:lnTo>
                <a:lnTo>
                  <a:pt x="8567" y="2037"/>
                </a:lnTo>
                <a:lnTo>
                  <a:pt x="8550" y="2024"/>
                </a:lnTo>
                <a:lnTo>
                  <a:pt x="8536" y="2008"/>
                </a:lnTo>
                <a:lnTo>
                  <a:pt x="8513" y="1974"/>
                </a:lnTo>
                <a:lnTo>
                  <a:pt x="8503" y="1953"/>
                </a:lnTo>
                <a:lnTo>
                  <a:pt x="8496" y="1932"/>
                </a:lnTo>
                <a:lnTo>
                  <a:pt x="8490" y="1908"/>
                </a:lnTo>
                <a:lnTo>
                  <a:pt x="8486" y="1883"/>
                </a:lnTo>
                <a:lnTo>
                  <a:pt x="8483" y="1856"/>
                </a:lnTo>
                <a:lnTo>
                  <a:pt x="8483" y="1827"/>
                </a:lnTo>
                <a:lnTo>
                  <a:pt x="8483" y="1257"/>
                </a:lnTo>
                <a:lnTo>
                  <a:pt x="8342" y="1257"/>
                </a:lnTo>
                <a:lnTo>
                  <a:pt x="8342" y="1134"/>
                </a:lnTo>
                <a:lnTo>
                  <a:pt x="8483" y="1134"/>
                </a:lnTo>
                <a:lnTo>
                  <a:pt x="8483" y="911"/>
                </a:lnTo>
                <a:lnTo>
                  <a:pt x="8640" y="911"/>
                </a:lnTo>
                <a:lnTo>
                  <a:pt x="8640" y="1134"/>
                </a:lnTo>
                <a:lnTo>
                  <a:pt x="8826" y="1134"/>
                </a:lnTo>
                <a:lnTo>
                  <a:pt x="8826" y="1257"/>
                </a:lnTo>
                <a:lnTo>
                  <a:pt x="8640" y="1257"/>
                </a:lnTo>
                <a:lnTo>
                  <a:pt x="8640" y="1829"/>
                </a:lnTo>
                <a:lnTo>
                  <a:pt x="8641" y="1854"/>
                </a:lnTo>
                <a:lnTo>
                  <a:pt x="8646" y="1877"/>
                </a:lnTo>
                <a:lnTo>
                  <a:pt x="8653" y="1896"/>
                </a:lnTo>
                <a:lnTo>
                  <a:pt x="8663" y="1911"/>
                </a:lnTo>
                <a:lnTo>
                  <a:pt x="8676" y="1923"/>
                </a:lnTo>
                <a:lnTo>
                  <a:pt x="8694" y="1932"/>
                </a:lnTo>
                <a:lnTo>
                  <a:pt x="8716" y="1938"/>
                </a:lnTo>
                <a:lnTo>
                  <a:pt x="8742" y="1939"/>
                </a:lnTo>
                <a:lnTo>
                  <a:pt x="8773" y="1936"/>
                </a:lnTo>
                <a:lnTo>
                  <a:pt x="8816" y="1928"/>
                </a:lnTo>
                <a:lnTo>
                  <a:pt x="8816" y="2055"/>
                </a:lnTo>
                <a:lnTo>
                  <a:pt x="8785" y="2064"/>
                </a:lnTo>
                <a:lnTo>
                  <a:pt x="8755" y="2068"/>
                </a:lnTo>
                <a:lnTo>
                  <a:pt x="8725" y="2072"/>
                </a:lnTo>
                <a:lnTo>
                  <a:pt x="8695" y="2072"/>
                </a:lnTo>
                <a:close/>
                <a:moveTo>
                  <a:pt x="7716" y="1383"/>
                </a:moveTo>
                <a:lnTo>
                  <a:pt x="7720" y="1409"/>
                </a:lnTo>
                <a:lnTo>
                  <a:pt x="7728" y="1432"/>
                </a:lnTo>
                <a:lnTo>
                  <a:pt x="7734" y="1443"/>
                </a:lnTo>
                <a:lnTo>
                  <a:pt x="7742" y="1452"/>
                </a:lnTo>
                <a:lnTo>
                  <a:pt x="7762" y="1468"/>
                </a:lnTo>
                <a:lnTo>
                  <a:pt x="7789" y="1482"/>
                </a:lnTo>
                <a:lnTo>
                  <a:pt x="7825" y="1496"/>
                </a:lnTo>
                <a:lnTo>
                  <a:pt x="7871" y="1510"/>
                </a:lnTo>
                <a:lnTo>
                  <a:pt x="7925" y="1524"/>
                </a:lnTo>
                <a:lnTo>
                  <a:pt x="7981" y="1537"/>
                </a:lnTo>
                <a:lnTo>
                  <a:pt x="8032" y="1553"/>
                </a:lnTo>
                <a:lnTo>
                  <a:pt x="8076" y="1568"/>
                </a:lnTo>
                <a:lnTo>
                  <a:pt x="8116" y="1586"/>
                </a:lnTo>
                <a:lnTo>
                  <a:pt x="8150" y="1606"/>
                </a:lnTo>
                <a:lnTo>
                  <a:pt x="8179" y="1627"/>
                </a:lnTo>
                <a:lnTo>
                  <a:pt x="8204" y="1650"/>
                </a:lnTo>
                <a:lnTo>
                  <a:pt x="8225" y="1675"/>
                </a:lnTo>
                <a:lnTo>
                  <a:pt x="8240" y="1702"/>
                </a:lnTo>
                <a:lnTo>
                  <a:pt x="8246" y="1716"/>
                </a:lnTo>
                <a:lnTo>
                  <a:pt x="8251" y="1731"/>
                </a:lnTo>
                <a:lnTo>
                  <a:pt x="8257" y="1765"/>
                </a:lnTo>
                <a:lnTo>
                  <a:pt x="8260" y="1800"/>
                </a:lnTo>
                <a:lnTo>
                  <a:pt x="8258" y="1830"/>
                </a:lnTo>
                <a:lnTo>
                  <a:pt x="8254" y="1859"/>
                </a:lnTo>
                <a:lnTo>
                  <a:pt x="8246" y="1886"/>
                </a:lnTo>
                <a:lnTo>
                  <a:pt x="8236" y="1911"/>
                </a:lnTo>
                <a:lnTo>
                  <a:pt x="8228" y="1923"/>
                </a:lnTo>
                <a:lnTo>
                  <a:pt x="8221" y="1935"/>
                </a:lnTo>
                <a:lnTo>
                  <a:pt x="8204" y="1958"/>
                </a:lnTo>
                <a:lnTo>
                  <a:pt x="8184" y="1978"/>
                </a:lnTo>
                <a:lnTo>
                  <a:pt x="8161" y="1998"/>
                </a:lnTo>
                <a:lnTo>
                  <a:pt x="8136" y="2016"/>
                </a:lnTo>
                <a:lnTo>
                  <a:pt x="8108" y="2031"/>
                </a:lnTo>
                <a:lnTo>
                  <a:pt x="8078" y="2043"/>
                </a:lnTo>
                <a:lnTo>
                  <a:pt x="8047" y="2054"/>
                </a:lnTo>
                <a:lnTo>
                  <a:pt x="8015" y="2062"/>
                </a:lnTo>
                <a:lnTo>
                  <a:pt x="7980" y="2068"/>
                </a:lnTo>
                <a:lnTo>
                  <a:pt x="7943" y="2071"/>
                </a:lnTo>
                <a:lnTo>
                  <a:pt x="7904" y="2072"/>
                </a:lnTo>
                <a:lnTo>
                  <a:pt x="7850" y="2070"/>
                </a:lnTo>
                <a:lnTo>
                  <a:pt x="7825" y="2067"/>
                </a:lnTo>
                <a:lnTo>
                  <a:pt x="7800" y="2062"/>
                </a:lnTo>
                <a:lnTo>
                  <a:pt x="7753" y="2050"/>
                </a:lnTo>
                <a:lnTo>
                  <a:pt x="7709" y="2034"/>
                </a:lnTo>
                <a:lnTo>
                  <a:pt x="7688" y="2023"/>
                </a:lnTo>
                <a:lnTo>
                  <a:pt x="7668" y="2012"/>
                </a:lnTo>
                <a:lnTo>
                  <a:pt x="7633" y="1987"/>
                </a:lnTo>
                <a:lnTo>
                  <a:pt x="7602" y="1957"/>
                </a:lnTo>
                <a:lnTo>
                  <a:pt x="7576" y="1925"/>
                </a:lnTo>
                <a:lnTo>
                  <a:pt x="7554" y="1889"/>
                </a:lnTo>
                <a:lnTo>
                  <a:pt x="7540" y="1851"/>
                </a:lnTo>
                <a:lnTo>
                  <a:pt x="7530" y="1812"/>
                </a:lnTo>
                <a:lnTo>
                  <a:pt x="7528" y="1772"/>
                </a:lnTo>
                <a:lnTo>
                  <a:pt x="7685" y="1772"/>
                </a:lnTo>
                <a:lnTo>
                  <a:pt x="7687" y="1791"/>
                </a:lnTo>
                <a:lnTo>
                  <a:pt x="7691" y="1809"/>
                </a:lnTo>
                <a:lnTo>
                  <a:pt x="7696" y="1827"/>
                </a:lnTo>
                <a:lnTo>
                  <a:pt x="7703" y="1843"/>
                </a:lnTo>
                <a:lnTo>
                  <a:pt x="7711" y="1859"/>
                </a:lnTo>
                <a:lnTo>
                  <a:pt x="7722" y="1873"/>
                </a:lnTo>
                <a:lnTo>
                  <a:pt x="7734" y="1885"/>
                </a:lnTo>
                <a:lnTo>
                  <a:pt x="7748" y="1898"/>
                </a:lnTo>
                <a:lnTo>
                  <a:pt x="7781" y="1917"/>
                </a:lnTo>
                <a:lnTo>
                  <a:pt x="7798" y="1926"/>
                </a:lnTo>
                <a:lnTo>
                  <a:pt x="7817" y="1933"/>
                </a:lnTo>
                <a:lnTo>
                  <a:pt x="7837" y="1938"/>
                </a:lnTo>
                <a:lnTo>
                  <a:pt x="7859" y="1941"/>
                </a:lnTo>
                <a:lnTo>
                  <a:pt x="7882" y="1944"/>
                </a:lnTo>
                <a:lnTo>
                  <a:pt x="7904" y="1944"/>
                </a:lnTo>
                <a:lnTo>
                  <a:pt x="7948" y="1941"/>
                </a:lnTo>
                <a:lnTo>
                  <a:pt x="7967" y="1939"/>
                </a:lnTo>
                <a:lnTo>
                  <a:pt x="7985" y="1935"/>
                </a:lnTo>
                <a:lnTo>
                  <a:pt x="8018" y="1923"/>
                </a:lnTo>
                <a:lnTo>
                  <a:pt x="8048" y="1908"/>
                </a:lnTo>
                <a:lnTo>
                  <a:pt x="8072" y="1889"/>
                </a:lnTo>
                <a:lnTo>
                  <a:pt x="8081" y="1878"/>
                </a:lnTo>
                <a:lnTo>
                  <a:pt x="8089" y="1866"/>
                </a:lnTo>
                <a:lnTo>
                  <a:pt x="8095" y="1853"/>
                </a:lnTo>
                <a:lnTo>
                  <a:pt x="8099" y="1839"/>
                </a:lnTo>
                <a:lnTo>
                  <a:pt x="8102" y="1812"/>
                </a:lnTo>
                <a:lnTo>
                  <a:pt x="8101" y="1796"/>
                </a:lnTo>
                <a:lnTo>
                  <a:pt x="8099" y="1781"/>
                </a:lnTo>
                <a:lnTo>
                  <a:pt x="8095" y="1767"/>
                </a:lnTo>
                <a:lnTo>
                  <a:pt x="8090" y="1754"/>
                </a:lnTo>
                <a:lnTo>
                  <a:pt x="8083" y="1742"/>
                </a:lnTo>
                <a:lnTo>
                  <a:pt x="8075" y="1731"/>
                </a:lnTo>
                <a:lnTo>
                  <a:pt x="8065" y="1722"/>
                </a:lnTo>
                <a:lnTo>
                  <a:pt x="8054" y="1712"/>
                </a:lnTo>
                <a:lnTo>
                  <a:pt x="8026" y="1696"/>
                </a:lnTo>
                <a:lnTo>
                  <a:pt x="7988" y="1679"/>
                </a:lnTo>
                <a:lnTo>
                  <a:pt x="7942" y="1664"/>
                </a:lnTo>
                <a:lnTo>
                  <a:pt x="7886" y="1651"/>
                </a:lnTo>
                <a:lnTo>
                  <a:pt x="7830" y="1638"/>
                </a:lnTo>
                <a:lnTo>
                  <a:pt x="7780" y="1624"/>
                </a:lnTo>
                <a:lnTo>
                  <a:pt x="7735" y="1607"/>
                </a:lnTo>
                <a:lnTo>
                  <a:pt x="7697" y="1590"/>
                </a:lnTo>
                <a:lnTo>
                  <a:pt x="7663" y="1571"/>
                </a:lnTo>
                <a:lnTo>
                  <a:pt x="7636" y="1550"/>
                </a:lnTo>
                <a:lnTo>
                  <a:pt x="7612" y="1529"/>
                </a:lnTo>
                <a:lnTo>
                  <a:pt x="7592" y="1505"/>
                </a:lnTo>
                <a:lnTo>
                  <a:pt x="7585" y="1492"/>
                </a:lnTo>
                <a:lnTo>
                  <a:pt x="7578" y="1478"/>
                </a:lnTo>
                <a:lnTo>
                  <a:pt x="7567" y="1451"/>
                </a:lnTo>
                <a:lnTo>
                  <a:pt x="7561" y="1420"/>
                </a:lnTo>
                <a:lnTo>
                  <a:pt x="7559" y="1387"/>
                </a:lnTo>
                <a:lnTo>
                  <a:pt x="7560" y="1360"/>
                </a:lnTo>
                <a:lnTo>
                  <a:pt x="7565" y="1333"/>
                </a:lnTo>
                <a:lnTo>
                  <a:pt x="7572" y="1307"/>
                </a:lnTo>
                <a:lnTo>
                  <a:pt x="7577" y="1295"/>
                </a:lnTo>
                <a:lnTo>
                  <a:pt x="7583" y="1283"/>
                </a:lnTo>
                <a:lnTo>
                  <a:pt x="7596" y="1259"/>
                </a:lnTo>
                <a:lnTo>
                  <a:pt x="7613" y="1238"/>
                </a:lnTo>
                <a:lnTo>
                  <a:pt x="7632" y="1216"/>
                </a:lnTo>
                <a:lnTo>
                  <a:pt x="7655" y="1196"/>
                </a:lnTo>
                <a:lnTo>
                  <a:pt x="7680" y="1178"/>
                </a:lnTo>
                <a:lnTo>
                  <a:pt x="7706" y="1162"/>
                </a:lnTo>
                <a:lnTo>
                  <a:pt x="7734" y="1149"/>
                </a:lnTo>
                <a:lnTo>
                  <a:pt x="7764" y="1137"/>
                </a:lnTo>
                <a:lnTo>
                  <a:pt x="7795" y="1128"/>
                </a:lnTo>
                <a:lnTo>
                  <a:pt x="7829" y="1122"/>
                </a:lnTo>
                <a:lnTo>
                  <a:pt x="7864" y="1119"/>
                </a:lnTo>
                <a:lnTo>
                  <a:pt x="7900" y="1118"/>
                </a:lnTo>
                <a:lnTo>
                  <a:pt x="7938" y="1119"/>
                </a:lnTo>
                <a:lnTo>
                  <a:pt x="7974" y="1122"/>
                </a:lnTo>
                <a:lnTo>
                  <a:pt x="8009" y="1128"/>
                </a:lnTo>
                <a:lnTo>
                  <a:pt x="8041" y="1138"/>
                </a:lnTo>
                <a:lnTo>
                  <a:pt x="8072" y="1149"/>
                </a:lnTo>
                <a:lnTo>
                  <a:pt x="8101" y="1163"/>
                </a:lnTo>
                <a:lnTo>
                  <a:pt x="8129" y="1180"/>
                </a:lnTo>
                <a:lnTo>
                  <a:pt x="8154" y="1198"/>
                </a:lnTo>
                <a:lnTo>
                  <a:pt x="8177" y="1220"/>
                </a:lnTo>
                <a:lnTo>
                  <a:pt x="8196" y="1242"/>
                </a:lnTo>
                <a:lnTo>
                  <a:pt x="8213" y="1265"/>
                </a:lnTo>
                <a:lnTo>
                  <a:pt x="8227" y="1290"/>
                </a:lnTo>
                <a:lnTo>
                  <a:pt x="8238" y="1317"/>
                </a:lnTo>
                <a:lnTo>
                  <a:pt x="8245" y="1345"/>
                </a:lnTo>
                <a:lnTo>
                  <a:pt x="8250" y="1374"/>
                </a:lnTo>
                <a:lnTo>
                  <a:pt x="8251" y="1405"/>
                </a:lnTo>
                <a:lnTo>
                  <a:pt x="8093" y="1405"/>
                </a:lnTo>
                <a:lnTo>
                  <a:pt x="8092" y="1390"/>
                </a:lnTo>
                <a:lnTo>
                  <a:pt x="8089" y="1374"/>
                </a:lnTo>
                <a:lnTo>
                  <a:pt x="8080" y="1345"/>
                </a:lnTo>
                <a:lnTo>
                  <a:pt x="8062" y="1318"/>
                </a:lnTo>
                <a:lnTo>
                  <a:pt x="8051" y="1306"/>
                </a:lnTo>
                <a:lnTo>
                  <a:pt x="8038" y="1294"/>
                </a:lnTo>
                <a:lnTo>
                  <a:pt x="8009" y="1273"/>
                </a:lnTo>
                <a:lnTo>
                  <a:pt x="7976" y="1259"/>
                </a:lnTo>
                <a:lnTo>
                  <a:pt x="7958" y="1253"/>
                </a:lnTo>
                <a:lnTo>
                  <a:pt x="7939" y="1249"/>
                </a:lnTo>
                <a:lnTo>
                  <a:pt x="7920" y="1248"/>
                </a:lnTo>
                <a:lnTo>
                  <a:pt x="7900" y="1247"/>
                </a:lnTo>
                <a:lnTo>
                  <a:pt x="7859" y="1249"/>
                </a:lnTo>
                <a:lnTo>
                  <a:pt x="7841" y="1252"/>
                </a:lnTo>
                <a:lnTo>
                  <a:pt x="7823" y="1257"/>
                </a:lnTo>
                <a:lnTo>
                  <a:pt x="7792" y="1267"/>
                </a:lnTo>
                <a:lnTo>
                  <a:pt x="7777" y="1276"/>
                </a:lnTo>
                <a:lnTo>
                  <a:pt x="7765" y="1284"/>
                </a:lnTo>
                <a:lnTo>
                  <a:pt x="7753" y="1294"/>
                </a:lnTo>
                <a:lnTo>
                  <a:pt x="7744" y="1305"/>
                </a:lnTo>
                <a:lnTo>
                  <a:pt x="7728" y="1327"/>
                </a:lnTo>
                <a:lnTo>
                  <a:pt x="7720" y="1354"/>
                </a:lnTo>
                <a:lnTo>
                  <a:pt x="7716" y="1383"/>
                </a:lnTo>
                <a:close/>
                <a:moveTo>
                  <a:pt x="7360" y="1847"/>
                </a:moveTo>
                <a:lnTo>
                  <a:pt x="7346" y="1873"/>
                </a:lnTo>
                <a:lnTo>
                  <a:pt x="7332" y="1897"/>
                </a:lnTo>
                <a:lnTo>
                  <a:pt x="7315" y="1920"/>
                </a:lnTo>
                <a:lnTo>
                  <a:pt x="7297" y="1941"/>
                </a:lnTo>
                <a:lnTo>
                  <a:pt x="7278" y="1962"/>
                </a:lnTo>
                <a:lnTo>
                  <a:pt x="7258" y="1980"/>
                </a:lnTo>
                <a:lnTo>
                  <a:pt x="7236" y="1998"/>
                </a:lnTo>
                <a:lnTo>
                  <a:pt x="7213" y="2013"/>
                </a:lnTo>
                <a:lnTo>
                  <a:pt x="7188" y="2026"/>
                </a:lnTo>
                <a:lnTo>
                  <a:pt x="7163" y="2040"/>
                </a:lnTo>
                <a:lnTo>
                  <a:pt x="7110" y="2058"/>
                </a:lnTo>
                <a:lnTo>
                  <a:pt x="7082" y="2064"/>
                </a:lnTo>
                <a:lnTo>
                  <a:pt x="7052" y="2068"/>
                </a:lnTo>
                <a:lnTo>
                  <a:pt x="6992" y="2072"/>
                </a:lnTo>
                <a:lnTo>
                  <a:pt x="6947" y="2071"/>
                </a:lnTo>
                <a:lnTo>
                  <a:pt x="6904" y="2065"/>
                </a:lnTo>
                <a:lnTo>
                  <a:pt x="6862" y="2054"/>
                </a:lnTo>
                <a:lnTo>
                  <a:pt x="6823" y="2040"/>
                </a:lnTo>
                <a:lnTo>
                  <a:pt x="6786" y="2022"/>
                </a:lnTo>
                <a:lnTo>
                  <a:pt x="6751" y="1999"/>
                </a:lnTo>
                <a:lnTo>
                  <a:pt x="6719" y="1972"/>
                </a:lnTo>
                <a:lnTo>
                  <a:pt x="6689" y="1942"/>
                </a:lnTo>
                <a:lnTo>
                  <a:pt x="6661" y="1909"/>
                </a:lnTo>
                <a:lnTo>
                  <a:pt x="6638" y="1872"/>
                </a:lnTo>
                <a:lnTo>
                  <a:pt x="6618" y="1833"/>
                </a:lnTo>
                <a:lnTo>
                  <a:pt x="6601" y="1791"/>
                </a:lnTo>
                <a:lnTo>
                  <a:pt x="6589" y="1747"/>
                </a:lnTo>
                <a:lnTo>
                  <a:pt x="6580" y="1699"/>
                </a:lnTo>
                <a:lnTo>
                  <a:pt x="6575" y="1650"/>
                </a:lnTo>
                <a:lnTo>
                  <a:pt x="6572" y="1597"/>
                </a:lnTo>
                <a:lnTo>
                  <a:pt x="6572" y="1586"/>
                </a:lnTo>
                <a:lnTo>
                  <a:pt x="6574" y="1553"/>
                </a:lnTo>
                <a:lnTo>
                  <a:pt x="6576" y="1520"/>
                </a:lnTo>
                <a:lnTo>
                  <a:pt x="6586" y="1458"/>
                </a:lnTo>
                <a:lnTo>
                  <a:pt x="6594" y="1428"/>
                </a:lnTo>
                <a:lnTo>
                  <a:pt x="6602" y="1399"/>
                </a:lnTo>
                <a:lnTo>
                  <a:pt x="6626" y="1343"/>
                </a:lnTo>
                <a:lnTo>
                  <a:pt x="6640" y="1317"/>
                </a:lnTo>
                <a:lnTo>
                  <a:pt x="6655" y="1293"/>
                </a:lnTo>
                <a:lnTo>
                  <a:pt x="6672" y="1269"/>
                </a:lnTo>
                <a:lnTo>
                  <a:pt x="6690" y="1247"/>
                </a:lnTo>
                <a:lnTo>
                  <a:pt x="6709" y="1228"/>
                </a:lnTo>
                <a:lnTo>
                  <a:pt x="6730" y="1209"/>
                </a:lnTo>
                <a:lnTo>
                  <a:pt x="6751" y="1192"/>
                </a:lnTo>
                <a:lnTo>
                  <a:pt x="6774" y="1176"/>
                </a:lnTo>
                <a:lnTo>
                  <a:pt x="6798" y="1163"/>
                </a:lnTo>
                <a:lnTo>
                  <a:pt x="6823" y="1151"/>
                </a:lnTo>
                <a:lnTo>
                  <a:pt x="6850" y="1140"/>
                </a:lnTo>
                <a:lnTo>
                  <a:pt x="6876" y="1132"/>
                </a:lnTo>
                <a:lnTo>
                  <a:pt x="6904" y="1126"/>
                </a:lnTo>
                <a:lnTo>
                  <a:pt x="6931" y="1121"/>
                </a:lnTo>
                <a:lnTo>
                  <a:pt x="6991" y="1118"/>
                </a:lnTo>
                <a:lnTo>
                  <a:pt x="7037" y="1120"/>
                </a:lnTo>
                <a:lnTo>
                  <a:pt x="7080" y="1126"/>
                </a:lnTo>
                <a:lnTo>
                  <a:pt x="7122" y="1136"/>
                </a:lnTo>
                <a:lnTo>
                  <a:pt x="7162" y="1150"/>
                </a:lnTo>
                <a:lnTo>
                  <a:pt x="7198" y="1168"/>
                </a:lnTo>
                <a:lnTo>
                  <a:pt x="7232" y="1191"/>
                </a:lnTo>
                <a:lnTo>
                  <a:pt x="7265" y="1217"/>
                </a:lnTo>
                <a:lnTo>
                  <a:pt x="7295" y="1248"/>
                </a:lnTo>
                <a:lnTo>
                  <a:pt x="7322" y="1282"/>
                </a:lnTo>
                <a:lnTo>
                  <a:pt x="7346" y="1318"/>
                </a:lnTo>
                <a:lnTo>
                  <a:pt x="7367" y="1357"/>
                </a:lnTo>
                <a:lnTo>
                  <a:pt x="7382" y="1399"/>
                </a:lnTo>
                <a:lnTo>
                  <a:pt x="7396" y="1444"/>
                </a:lnTo>
                <a:lnTo>
                  <a:pt x="7404" y="1492"/>
                </a:lnTo>
                <a:lnTo>
                  <a:pt x="7410" y="1542"/>
                </a:lnTo>
                <a:lnTo>
                  <a:pt x="7411" y="1595"/>
                </a:lnTo>
                <a:lnTo>
                  <a:pt x="7411" y="1606"/>
                </a:lnTo>
                <a:lnTo>
                  <a:pt x="7411" y="1638"/>
                </a:lnTo>
                <a:lnTo>
                  <a:pt x="7409" y="1670"/>
                </a:lnTo>
                <a:lnTo>
                  <a:pt x="7404" y="1703"/>
                </a:lnTo>
                <a:lnTo>
                  <a:pt x="7399" y="1733"/>
                </a:lnTo>
                <a:lnTo>
                  <a:pt x="7382" y="1791"/>
                </a:lnTo>
                <a:lnTo>
                  <a:pt x="7373" y="1819"/>
                </a:lnTo>
                <a:lnTo>
                  <a:pt x="7360" y="1847"/>
                </a:lnTo>
                <a:close/>
                <a:moveTo>
                  <a:pt x="7254" y="1586"/>
                </a:moveTo>
                <a:lnTo>
                  <a:pt x="7253" y="1549"/>
                </a:lnTo>
                <a:lnTo>
                  <a:pt x="7249" y="1514"/>
                </a:lnTo>
                <a:lnTo>
                  <a:pt x="7244" y="1481"/>
                </a:lnTo>
                <a:lnTo>
                  <a:pt x="7236" y="1450"/>
                </a:lnTo>
                <a:lnTo>
                  <a:pt x="7226" y="1420"/>
                </a:lnTo>
                <a:lnTo>
                  <a:pt x="7213" y="1392"/>
                </a:lnTo>
                <a:lnTo>
                  <a:pt x="7199" y="1366"/>
                </a:lnTo>
                <a:lnTo>
                  <a:pt x="7182" y="1341"/>
                </a:lnTo>
                <a:lnTo>
                  <a:pt x="7172" y="1330"/>
                </a:lnTo>
                <a:lnTo>
                  <a:pt x="7163" y="1319"/>
                </a:lnTo>
                <a:lnTo>
                  <a:pt x="7144" y="1300"/>
                </a:lnTo>
                <a:lnTo>
                  <a:pt x="7122" y="1284"/>
                </a:lnTo>
                <a:lnTo>
                  <a:pt x="7098" y="1271"/>
                </a:lnTo>
                <a:lnTo>
                  <a:pt x="7074" y="1260"/>
                </a:lnTo>
                <a:lnTo>
                  <a:pt x="7048" y="1253"/>
                </a:lnTo>
                <a:lnTo>
                  <a:pt x="7020" y="1248"/>
                </a:lnTo>
                <a:lnTo>
                  <a:pt x="6991" y="1247"/>
                </a:lnTo>
                <a:lnTo>
                  <a:pt x="6962" y="1248"/>
                </a:lnTo>
                <a:lnTo>
                  <a:pt x="6935" y="1253"/>
                </a:lnTo>
                <a:lnTo>
                  <a:pt x="6910" y="1260"/>
                </a:lnTo>
                <a:lnTo>
                  <a:pt x="6886" y="1270"/>
                </a:lnTo>
                <a:lnTo>
                  <a:pt x="6863" y="1283"/>
                </a:lnTo>
                <a:lnTo>
                  <a:pt x="6841" y="1299"/>
                </a:lnTo>
                <a:lnTo>
                  <a:pt x="6821" y="1318"/>
                </a:lnTo>
                <a:lnTo>
                  <a:pt x="6803" y="1339"/>
                </a:lnTo>
                <a:lnTo>
                  <a:pt x="6786" y="1365"/>
                </a:lnTo>
                <a:lnTo>
                  <a:pt x="6772" y="1391"/>
                </a:lnTo>
                <a:lnTo>
                  <a:pt x="6760" y="1421"/>
                </a:lnTo>
                <a:lnTo>
                  <a:pt x="6749" y="1452"/>
                </a:lnTo>
                <a:lnTo>
                  <a:pt x="6742" y="1487"/>
                </a:lnTo>
                <a:lnTo>
                  <a:pt x="6736" y="1524"/>
                </a:lnTo>
                <a:lnTo>
                  <a:pt x="6732" y="1564"/>
                </a:lnTo>
                <a:lnTo>
                  <a:pt x="6731" y="1606"/>
                </a:lnTo>
                <a:lnTo>
                  <a:pt x="6732" y="1643"/>
                </a:lnTo>
                <a:lnTo>
                  <a:pt x="6736" y="1678"/>
                </a:lnTo>
                <a:lnTo>
                  <a:pt x="6742" y="1711"/>
                </a:lnTo>
                <a:lnTo>
                  <a:pt x="6749" y="1743"/>
                </a:lnTo>
                <a:lnTo>
                  <a:pt x="6758" y="1773"/>
                </a:lnTo>
                <a:lnTo>
                  <a:pt x="6772" y="1801"/>
                </a:lnTo>
                <a:lnTo>
                  <a:pt x="6786" y="1827"/>
                </a:lnTo>
                <a:lnTo>
                  <a:pt x="6802" y="1851"/>
                </a:lnTo>
                <a:lnTo>
                  <a:pt x="6821" y="1873"/>
                </a:lnTo>
                <a:lnTo>
                  <a:pt x="6841" y="1892"/>
                </a:lnTo>
                <a:lnTo>
                  <a:pt x="6863" y="1908"/>
                </a:lnTo>
                <a:lnTo>
                  <a:pt x="6886" y="1921"/>
                </a:lnTo>
                <a:lnTo>
                  <a:pt x="6910" y="1930"/>
                </a:lnTo>
                <a:lnTo>
                  <a:pt x="6936" y="1938"/>
                </a:lnTo>
                <a:lnTo>
                  <a:pt x="6964" y="1942"/>
                </a:lnTo>
                <a:lnTo>
                  <a:pt x="6992" y="1944"/>
                </a:lnTo>
                <a:lnTo>
                  <a:pt x="7022" y="1942"/>
                </a:lnTo>
                <a:lnTo>
                  <a:pt x="7050" y="1938"/>
                </a:lnTo>
                <a:lnTo>
                  <a:pt x="7075" y="1930"/>
                </a:lnTo>
                <a:lnTo>
                  <a:pt x="7100" y="1921"/>
                </a:lnTo>
                <a:lnTo>
                  <a:pt x="7123" y="1908"/>
                </a:lnTo>
                <a:lnTo>
                  <a:pt x="7145" y="1891"/>
                </a:lnTo>
                <a:lnTo>
                  <a:pt x="7165" y="1872"/>
                </a:lnTo>
                <a:lnTo>
                  <a:pt x="7183" y="1850"/>
                </a:lnTo>
                <a:lnTo>
                  <a:pt x="7200" y="1825"/>
                </a:lnTo>
                <a:lnTo>
                  <a:pt x="7214" y="1799"/>
                </a:lnTo>
                <a:lnTo>
                  <a:pt x="7226" y="1769"/>
                </a:lnTo>
                <a:lnTo>
                  <a:pt x="7236" y="1737"/>
                </a:lnTo>
                <a:lnTo>
                  <a:pt x="7244" y="1703"/>
                </a:lnTo>
                <a:lnTo>
                  <a:pt x="7249" y="1667"/>
                </a:lnTo>
                <a:lnTo>
                  <a:pt x="7253" y="1627"/>
                </a:lnTo>
                <a:lnTo>
                  <a:pt x="7254" y="1586"/>
                </a:lnTo>
                <a:close/>
                <a:moveTo>
                  <a:pt x="6383" y="985"/>
                </a:moveTo>
                <a:lnTo>
                  <a:pt x="6376" y="994"/>
                </a:lnTo>
                <a:lnTo>
                  <a:pt x="6368" y="1003"/>
                </a:lnTo>
                <a:lnTo>
                  <a:pt x="6349" y="1017"/>
                </a:lnTo>
                <a:lnTo>
                  <a:pt x="6338" y="1022"/>
                </a:lnTo>
                <a:lnTo>
                  <a:pt x="6326" y="1025"/>
                </a:lnTo>
                <a:lnTo>
                  <a:pt x="6314" y="1028"/>
                </a:lnTo>
                <a:lnTo>
                  <a:pt x="6301" y="1029"/>
                </a:lnTo>
                <a:lnTo>
                  <a:pt x="6275" y="1025"/>
                </a:lnTo>
                <a:lnTo>
                  <a:pt x="6252" y="1017"/>
                </a:lnTo>
                <a:lnTo>
                  <a:pt x="6241" y="1011"/>
                </a:lnTo>
                <a:lnTo>
                  <a:pt x="6233" y="1003"/>
                </a:lnTo>
                <a:lnTo>
                  <a:pt x="6220" y="985"/>
                </a:lnTo>
                <a:lnTo>
                  <a:pt x="6214" y="974"/>
                </a:lnTo>
                <a:lnTo>
                  <a:pt x="6210" y="962"/>
                </a:lnTo>
                <a:lnTo>
                  <a:pt x="6209" y="949"/>
                </a:lnTo>
                <a:lnTo>
                  <a:pt x="6208" y="935"/>
                </a:lnTo>
                <a:lnTo>
                  <a:pt x="6210" y="909"/>
                </a:lnTo>
                <a:lnTo>
                  <a:pt x="6220" y="886"/>
                </a:lnTo>
                <a:lnTo>
                  <a:pt x="6226" y="875"/>
                </a:lnTo>
                <a:lnTo>
                  <a:pt x="6233" y="867"/>
                </a:lnTo>
                <a:lnTo>
                  <a:pt x="6252" y="853"/>
                </a:lnTo>
                <a:lnTo>
                  <a:pt x="6263" y="848"/>
                </a:lnTo>
                <a:lnTo>
                  <a:pt x="6275" y="844"/>
                </a:lnTo>
                <a:lnTo>
                  <a:pt x="6287" y="842"/>
                </a:lnTo>
                <a:lnTo>
                  <a:pt x="6301" y="842"/>
                </a:lnTo>
                <a:lnTo>
                  <a:pt x="6326" y="844"/>
                </a:lnTo>
                <a:lnTo>
                  <a:pt x="6349" y="853"/>
                </a:lnTo>
                <a:lnTo>
                  <a:pt x="6360" y="860"/>
                </a:lnTo>
                <a:lnTo>
                  <a:pt x="6368" y="867"/>
                </a:lnTo>
                <a:lnTo>
                  <a:pt x="6383" y="886"/>
                </a:lnTo>
                <a:lnTo>
                  <a:pt x="6388" y="897"/>
                </a:lnTo>
                <a:lnTo>
                  <a:pt x="6391" y="909"/>
                </a:lnTo>
                <a:lnTo>
                  <a:pt x="6394" y="921"/>
                </a:lnTo>
                <a:lnTo>
                  <a:pt x="6394" y="935"/>
                </a:lnTo>
                <a:lnTo>
                  <a:pt x="6391" y="962"/>
                </a:lnTo>
                <a:lnTo>
                  <a:pt x="6383" y="985"/>
                </a:lnTo>
                <a:close/>
                <a:moveTo>
                  <a:pt x="5923" y="1944"/>
                </a:moveTo>
                <a:lnTo>
                  <a:pt x="5898" y="1974"/>
                </a:lnTo>
                <a:lnTo>
                  <a:pt x="5870" y="2000"/>
                </a:lnTo>
                <a:lnTo>
                  <a:pt x="5842" y="2023"/>
                </a:lnTo>
                <a:lnTo>
                  <a:pt x="5826" y="2032"/>
                </a:lnTo>
                <a:lnTo>
                  <a:pt x="5810" y="2041"/>
                </a:lnTo>
                <a:lnTo>
                  <a:pt x="5777" y="2054"/>
                </a:lnTo>
                <a:lnTo>
                  <a:pt x="5741" y="2065"/>
                </a:lnTo>
                <a:lnTo>
                  <a:pt x="5702" y="2071"/>
                </a:lnTo>
                <a:lnTo>
                  <a:pt x="5663" y="2072"/>
                </a:lnTo>
                <a:lnTo>
                  <a:pt x="5622" y="2071"/>
                </a:lnTo>
                <a:lnTo>
                  <a:pt x="5584" y="2066"/>
                </a:lnTo>
                <a:lnTo>
                  <a:pt x="5546" y="2058"/>
                </a:lnTo>
                <a:lnTo>
                  <a:pt x="5513" y="2046"/>
                </a:lnTo>
                <a:lnTo>
                  <a:pt x="5480" y="2031"/>
                </a:lnTo>
                <a:lnTo>
                  <a:pt x="5452" y="2013"/>
                </a:lnTo>
                <a:lnTo>
                  <a:pt x="5424" y="1992"/>
                </a:lnTo>
                <a:lnTo>
                  <a:pt x="5399" y="1966"/>
                </a:lnTo>
                <a:lnTo>
                  <a:pt x="5399" y="2410"/>
                </a:lnTo>
                <a:lnTo>
                  <a:pt x="5242" y="2410"/>
                </a:lnTo>
                <a:lnTo>
                  <a:pt x="5242" y="1772"/>
                </a:lnTo>
                <a:lnTo>
                  <a:pt x="5242" y="1134"/>
                </a:lnTo>
                <a:lnTo>
                  <a:pt x="5386" y="1134"/>
                </a:lnTo>
                <a:lnTo>
                  <a:pt x="5393" y="1236"/>
                </a:lnTo>
                <a:lnTo>
                  <a:pt x="5418" y="1209"/>
                </a:lnTo>
                <a:lnTo>
                  <a:pt x="5446" y="1185"/>
                </a:lnTo>
                <a:lnTo>
                  <a:pt x="5476" y="1164"/>
                </a:lnTo>
                <a:lnTo>
                  <a:pt x="5508" y="1148"/>
                </a:lnTo>
                <a:lnTo>
                  <a:pt x="5543" y="1134"/>
                </a:lnTo>
                <a:lnTo>
                  <a:pt x="5579" y="1125"/>
                </a:lnTo>
                <a:lnTo>
                  <a:pt x="5618" y="1120"/>
                </a:lnTo>
                <a:lnTo>
                  <a:pt x="5660" y="1118"/>
                </a:lnTo>
                <a:lnTo>
                  <a:pt x="5701" y="1120"/>
                </a:lnTo>
                <a:lnTo>
                  <a:pt x="5738" y="1126"/>
                </a:lnTo>
                <a:lnTo>
                  <a:pt x="5776" y="1136"/>
                </a:lnTo>
                <a:lnTo>
                  <a:pt x="5809" y="1149"/>
                </a:lnTo>
                <a:lnTo>
                  <a:pt x="5825" y="1157"/>
                </a:lnTo>
                <a:lnTo>
                  <a:pt x="5840" y="1167"/>
                </a:lnTo>
                <a:lnTo>
                  <a:pt x="5856" y="1176"/>
                </a:lnTo>
                <a:lnTo>
                  <a:pt x="5870" y="1188"/>
                </a:lnTo>
                <a:lnTo>
                  <a:pt x="5898" y="1214"/>
                </a:lnTo>
                <a:lnTo>
                  <a:pt x="5923" y="1242"/>
                </a:lnTo>
                <a:lnTo>
                  <a:pt x="5946" y="1276"/>
                </a:lnTo>
                <a:lnTo>
                  <a:pt x="5965" y="1312"/>
                </a:lnTo>
                <a:lnTo>
                  <a:pt x="5982" y="1350"/>
                </a:lnTo>
                <a:lnTo>
                  <a:pt x="5995" y="1392"/>
                </a:lnTo>
                <a:lnTo>
                  <a:pt x="6006" y="1438"/>
                </a:lnTo>
                <a:lnTo>
                  <a:pt x="6010" y="1461"/>
                </a:lnTo>
                <a:lnTo>
                  <a:pt x="6013" y="1486"/>
                </a:lnTo>
                <a:lnTo>
                  <a:pt x="6018" y="1536"/>
                </a:lnTo>
                <a:lnTo>
                  <a:pt x="6019" y="1591"/>
                </a:lnTo>
                <a:lnTo>
                  <a:pt x="6019" y="1606"/>
                </a:lnTo>
                <a:lnTo>
                  <a:pt x="6018" y="1657"/>
                </a:lnTo>
                <a:lnTo>
                  <a:pt x="6013" y="1705"/>
                </a:lnTo>
                <a:lnTo>
                  <a:pt x="6006" y="1752"/>
                </a:lnTo>
                <a:lnTo>
                  <a:pt x="6001" y="1773"/>
                </a:lnTo>
                <a:lnTo>
                  <a:pt x="5995" y="1795"/>
                </a:lnTo>
                <a:lnTo>
                  <a:pt x="5982" y="1836"/>
                </a:lnTo>
                <a:lnTo>
                  <a:pt x="5965" y="1874"/>
                </a:lnTo>
                <a:lnTo>
                  <a:pt x="5946" y="1910"/>
                </a:lnTo>
                <a:lnTo>
                  <a:pt x="5923" y="1944"/>
                </a:lnTo>
                <a:close/>
                <a:moveTo>
                  <a:pt x="5862" y="1588"/>
                </a:moveTo>
                <a:lnTo>
                  <a:pt x="5861" y="1549"/>
                </a:lnTo>
                <a:lnTo>
                  <a:pt x="5858" y="1513"/>
                </a:lnTo>
                <a:lnTo>
                  <a:pt x="5852" y="1480"/>
                </a:lnTo>
                <a:lnTo>
                  <a:pt x="5845" y="1449"/>
                </a:lnTo>
                <a:lnTo>
                  <a:pt x="5836" y="1419"/>
                </a:lnTo>
                <a:lnTo>
                  <a:pt x="5825" y="1391"/>
                </a:lnTo>
                <a:lnTo>
                  <a:pt x="5812" y="1365"/>
                </a:lnTo>
                <a:lnTo>
                  <a:pt x="5796" y="1342"/>
                </a:lnTo>
                <a:lnTo>
                  <a:pt x="5778" y="1320"/>
                </a:lnTo>
                <a:lnTo>
                  <a:pt x="5768" y="1311"/>
                </a:lnTo>
                <a:lnTo>
                  <a:pt x="5759" y="1302"/>
                </a:lnTo>
                <a:lnTo>
                  <a:pt x="5738" y="1287"/>
                </a:lnTo>
                <a:lnTo>
                  <a:pt x="5717" y="1273"/>
                </a:lnTo>
                <a:lnTo>
                  <a:pt x="5693" y="1264"/>
                </a:lnTo>
                <a:lnTo>
                  <a:pt x="5668" y="1257"/>
                </a:lnTo>
                <a:lnTo>
                  <a:pt x="5641" y="1253"/>
                </a:lnTo>
                <a:lnTo>
                  <a:pt x="5614" y="1251"/>
                </a:lnTo>
                <a:lnTo>
                  <a:pt x="5579" y="1253"/>
                </a:lnTo>
                <a:lnTo>
                  <a:pt x="5546" y="1259"/>
                </a:lnTo>
                <a:lnTo>
                  <a:pt x="5516" y="1269"/>
                </a:lnTo>
                <a:lnTo>
                  <a:pt x="5502" y="1276"/>
                </a:lnTo>
                <a:lnTo>
                  <a:pt x="5488" y="1283"/>
                </a:lnTo>
                <a:lnTo>
                  <a:pt x="5474" y="1291"/>
                </a:lnTo>
                <a:lnTo>
                  <a:pt x="5462" y="1301"/>
                </a:lnTo>
                <a:lnTo>
                  <a:pt x="5438" y="1323"/>
                </a:lnTo>
                <a:lnTo>
                  <a:pt x="5418" y="1348"/>
                </a:lnTo>
                <a:lnTo>
                  <a:pt x="5399" y="1378"/>
                </a:lnTo>
                <a:lnTo>
                  <a:pt x="5399" y="1818"/>
                </a:lnTo>
                <a:lnTo>
                  <a:pt x="5418" y="1848"/>
                </a:lnTo>
                <a:lnTo>
                  <a:pt x="5428" y="1861"/>
                </a:lnTo>
                <a:lnTo>
                  <a:pt x="5438" y="1873"/>
                </a:lnTo>
                <a:lnTo>
                  <a:pt x="5450" y="1885"/>
                </a:lnTo>
                <a:lnTo>
                  <a:pt x="5462" y="1895"/>
                </a:lnTo>
                <a:lnTo>
                  <a:pt x="5488" y="1913"/>
                </a:lnTo>
                <a:lnTo>
                  <a:pt x="5516" y="1926"/>
                </a:lnTo>
                <a:lnTo>
                  <a:pt x="5546" y="1936"/>
                </a:lnTo>
                <a:lnTo>
                  <a:pt x="5580" y="1942"/>
                </a:lnTo>
                <a:lnTo>
                  <a:pt x="5615" y="1944"/>
                </a:lnTo>
                <a:lnTo>
                  <a:pt x="5642" y="1942"/>
                </a:lnTo>
                <a:lnTo>
                  <a:pt x="5669" y="1939"/>
                </a:lnTo>
                <a:lnTo>
                  <a:pt x="5694" y="1932"/>
                </a:lnTo>
                <a:lnTo>
                  <a:pt x="5717" y="1922"/>
                </a:lnTo>
                <a:lnTo>
                  <a:pt x="5738" y="1909"/>
                </a:lnTo>
                <a:lnTo>
                  <a:pt x="5759" y="1893"/>
                </a:lnTo>
                <a:lnTo>
                  <a:pt x="5778" y="1875"/>
                </a:lnTo>
                <a:lnTo>
                  <a:pt x="5795" y="1854"/>
                </a:lnTo>
                <a:lnTo>
                  <a:pt x="5810" y="1831"/>
                </a:lnTo>
                <a:lnTo>
                  <a:pt x="5825" y="1803"/>
                </a:lnTo>
                <a:lnTo>
                  <a:pt x="5836" y="1775"/>
                </a:lnTo>
                <a:lnTo>
                  <a:pt x="5845" y="1742"/>
                </a:lnTo>
                <a:lnTo>
                  <a:pt x="5852" y="1707"/>
                </a:lnTo>
                <a:lnTo>
                  <a:pt x="5858" y="1670"/>
                </a:lnTo>
                <a:lnTo>
                  <a:pt x="5861" y="1631"/>
                </a:lnTo>
                <a:lnTo>
                  <a:pt x="5862" y="1588"/>
                </a:lnTo>
                <a:close/>
                <a:moveTo>
                  <a:pt x="5027" y="1847"/>
                </a:moveTo>
                <a:lnTo>
                  <a:pt x="5012" y="1873"/>
                </a:lnTo>
                <a:lnTo>
                  <a:pt x="4998" y="1897"/>
                </a:lnTo>
                <a:lnTo>
                  <a:pt x="4981" y="1920"/>
                </a:lnTo>
                <a:lnTo>
                  <a:pt x="4963" y="1941"/>
                </a:lnTo>
                <a:lnTo>
                  <a:pt x="4944" y="1962"/>
                </a:lnTo>
                <a:lnTo>
                  <a:pt x="4924" y="1980"/>
                </a:lnTo>
                <a:lnTo>
                  <a:pt x="4902" y="1998"/>
                </a:lnTo>
                <a:lnTo>
                  <a:pt x="4879" y="2013"/>
                </a:lnTo>
                <a:lnTo>
                  <a:pt x="4854" y="2026"/>
                </a:lnTo>
                <a:lnTo>
                  <a:pt x="4829" y="2040"/>
                </a:lnTo>
                <a:lnTo>
                  <a:pt x="4776" y="2058"/>
                </a:lnTo>
                <a:lnTo>
                  <a:pt x="4748" y="2064"/>
                </a:lnTo>
                <a:lnTo>
                  <a:pt x="4720" y="2068"/>
                </a:lnTo>
                <a:lnTo>
                  <a:pt x="4658" y="2072"/>
                </a:lnTo>
                <a:lnTo>
                  <a:pt x="4613" y="2071"/>
                </a:lnTo>
                <a:lnTo>
                  <a:pt x="4570" y="2065"/>
                </a:lnTo>
                <a:lnTo>
                  <a:pt x="4528" y="2054"/>
                </a:lnTo>
                <a:lnTo>
                  <a:pt x="4489" y="2040"/>
                </a:lnTo>
                <a:lnTo>
                  <a:pt x="4452" y="2022"/>
                </a:lnTo>
                <a:lnTo>
                  <a:pt x="4417" y="1999"/>
                </a:lnTo>
                <a:lnTo>
                  <a:pt x="4385" y="1972"/>
                </a:lnTo>
                <a:lnTo>
                  <a:pt x="4355" y="1942"/>
                </a:lnTo>
                <a:lnTo>
                  <a:pt x="4327" y="1909"/>
                </a:lnTo>
                <a:lnTo>
                  <a:pt x="4304" y="1872"/>
                </a:lnTo>
                <a:lnTo>
                  <a:pt x="4284" y="1833"/>
                </a:lnTo>
                <a:lnTo>
                  <a:pt x="4268" y="1791"/>
                </a:lnTo>
                <a:lnTo>
                  <a:pt x="4255" y="1747"/>
                </a:lnTo>
                <a:lnTo>
                  <a:pt x="4246" y="1699"/>
                </a:lnTo>
                <a:lnTo>
                  <a:pt x="4241" y="1650"/>
                </a:lnTo>
                <a:lnTo>
                  <a:pt x="4238" y="1597"/>
                </a:lnTo>
                <a:lnTo>
                  <a:pt x="4238" y="1586"/>
                </a:lnTo>
                <a:lnTo>
                  <a:pt x="4240" y="1553"/>
                </a:lnTo>
                <a:lnTo>
                  <a:pt x="4242" y="1520"/>
                </a:lnTo>
                <a:lnTo>
                  <a:pt x="4252" y="1458"/>
                </a:lnTo>
                <a:lnTo>
                  <a:pt x="4260" y="1428"/>
                </a:lnTo>
                <a:lnTo>
                  <a:pt x="4268" y="1399"/>
                </a:lnTo>
                <a:lnTo>
                  <a:pt x="4292" y="1343"/>
                </a:lnTo>
                <a:lnTo>
                  <a:pt x="4306" y="1317"/>
                </a:lnTo>
                <a:lnTo>
                  <a:pt x="4321" y="1293"/>
                </a:lnTo>
                <a:lnTo>
                  <a:pt x="4338" y="1269"/>
                </a:lnTo>
                <a:lnTo>
                  <a:pt x="4356" y="1247"/>
                </a:lnTo>
                <a:lnTo>
                  <a:pt x="4375" y="1228"/>
                </a:lnTo>
                <a:lnTo>
                  <a:pt x="4396" y="1209"/>
                </a:lnTo>
                <a:lnTo>
                  <a:pt x="4417" y="1192"/>
                </a:lnTo>
                <a:lnTo>
                  <a:pt x="4440" y="1176"/>
                </a:lnTo>
                <a:lnTo>
                  <a:pt x="4464" y="1163"/>
                </a:lnTo>
                <a:lnTo>
                  <a:pt x="4489" y="1151"/>
                </a:lnTo>
                <a:lnTo>
                  <a:pt x="4516" y="1140"/>
                </a:lnTo>
                <a:lnTo>
                  <a:pt x="4542" y="1132"/>
                </a:lnTo>
                <a:lnTo>
                  <a:pt x="4570" y="1126"/>
                </a:lnTo>
                <a:lnTo>
                  <a:pt x="4598" y="1121"/>
                </a:lnTo>
                <a:lnTo>
                  <a:pt x="4657" y="1118"/>
                </a:lnTo>
                <a:lnTo>
                  <a:pt x="4703" y="1120"/>
                </a:lnTo>
                <a:lnTo>
                  <a:pt x="4747" y="1126"/>
                </a:lnTo>
                <a:lnTo>
                  <a:pt x="4788" y="1136"/>
                </a:lnTo>
                <a:lnTo>
                  <a:pt x="4828" y="1150"/>
                </a:lnTo>
                <a:lnTo>
                  <a:pt x="4865" y="1168"/>
                </a:lnTo>
                <a:lnTo>
                  <a:pt x="4898" y="1191"/>
                </a:lnTo>
                <a:lnTo>
                  <a:pt x="4931" y="1217"/>
                </a:lnTo>
                <a:lnTo>
                  <a:pt x="4962" y="1248"/>
                </a:lnTo>
                <a:lnTo>
                  <a:pt x="4988" y="1282"/>
                </a:lnTo>
                <a:lnTo>
                  <a:pt x="5012" y="1318"/>
                </a:lnTo>
                <a:lnTo>
                  <a:pt x="5033" y="1357"/>
                </a:lnTo>
                <a:lnTo>
                  <a:pt x="5048" y="1399"/>
                </a:lnTo>
                <a:lnTo>
                  <a:pt x="5062" y="1444"/>
                </a:lnTo>
                <a:lnTo>
                  <a:pt x="5070" y="1492"/>
                </a:lnTo>
                <a:lnTo>
                  <a:pt x="5076" y="1542"/>
                </a:lnTo>
                <a:lnTo>
                  <a:pt x="5078" y="1595"/>
                </a:lnTo>
                <a:lnTo>
                  <a:pt x="5078" y="1606"/>
                </a:lnTo>
                <a:lnTo>
                  <a:pt x="5077" y="1638"/>
                </a:lnTo>
                <a:lnTo>
                  <a:pt x="5075" y="1670"/>
                </a:lnTo>
                <a:lnTo>
                  <a:pt x="5070" y="1703"/>
                </a:lnTo>
                <a:lnTo>
                  <a:pt x="5065" y="1733"/>
                </a:lnTo>
                <a:lnTo>
                  <a:pt x="5048" y="1791"/>
                </a:lnTo>
                <a:lnTo>
                  <a:pt x="5039" y="1819"/>
                </a:lnTo>
                <a:lnTo>
                  <a:pt x="5027" y="1847"/>
                </a:lnTo>
                <a:close/>
                <a:moveTo>
                  <a:pt x="4920" y="1586"/>
                </a:moveTo>
                <a:lnTo>
                  <a:pt x="4919" y="1549"/>
                </a:lnTo>
                <a:lnTo>
                  <a:pt x="4915" y="1514"/>
                </a:lnTo>
                <a:lnTo>
                  <a:pt x="4910" y="1481"/>
                </a:lnTo>
                <a:lnTo>
                  <a:pt x="4902" y="1450"/>
                </a:lnTo>
                <a:lnTo>
                  <a:pt x="4892" y="1420"/>
                </a:lnTo>
                <a:lnTo>
                  <a:pt x="4879" y="1392"/>
                </a:lnTo>
                <a:lnTo>
                  <a:pt x="4865" y="1366"/>
                </a:lnTo>
                <a:lnTo>
                  <a:pt x="4848" y="1341"/>
                </a:lnTo>
                <a:lnTo>
                  <a:pt x="4840" y="1330"/>
                </a:lnTo>
                <a:lnTo>
                  <a:pt x="4830" y="1319"/>
                </a:lnTo>
                <a:lnTo>
                  <a:pt x="4810" y="1300"/>
                </a:lnTo>
                <a:lnTo>
                  <a:pt x="4788" y="1284"/>
                </a:lnTo>
                <a:lnTo>
                  <a:pt x="4764" y="1271"/>
                </a:lnTo>
                <a:lnTo>
                  <a:pt x="4740" y="1260"/>
                </a:lnTo>
                <a:lnTo>
                  <a:pt x="4714" y="1253"/>
                </a:lnTo>
                <a:lnTo>
                  <a:pt x="4686" y="1248"/>
                </a:lnTo>
                <a:lnTo>
                  <a:pt x="4657" y="1247"/>
                </a:lnTo>
                <a:lnTo>
                  <a:pt x="4628" y="1248"/>
                </a:lnTo>
                <a:lnTo>
                  <a:pt x="4602" y="1253"/>
                </a:lnTo>
                <a:lnTo>
                  <a:pt x="4576" y="1260"/>
                </a:lnTo>
                <a:lnTo>
                  <a:pt x="4552" y="1270"/>
                </a:lnTo>
                <a:lnTo>
                  <a:pt x="4529" y="1283"/>
                </a:lnTo>
                <a:lnTo>
                  <a:pt x="4507" y="1299"/>
                </a:lnTo>
                <a:lnTo>
                  <a:pt x="4487" y="1318"/>
                </a:lnTo>
                <a:lnTo>
                  <a:pt x="4469" y="1339"/>
                </a:lnTo>
                <a:lnTo>
                  <a:pt x="4452" y="1365"/>
                </a:lnTo>
                <a:lnTo>
                  <a:pt x="4438" y="1391"/>
                </a:lnTo>
                <a:lnTo>
                  <a:pt x="4426" y="1421"/>
                </a:lnTo>
                <a:lnTo>
                  <a:pt x="4415" y="1452"/>
                </a:lnTo>
                <a:lnTo>
                  <a:pt x="4408" y="1487"/>
                </a:lnTo>
                <a:lnTo>
                  <a:pt x="4402" y="1524"/>
                </a:lnTo>
                <a:lnTo>
                  <a:pt x="4398" y="1564"/>
                </a:lnTo>
                <a:lnTo>
                  <a:pt x="4397" y="1606"/>
                </a:lnTo>
                <a:lnTo>
                  <a:pt x="4398" y="1643"/>
                </a:lnTo>
                <a:lnTo>
                  <a:pt x="4402" y="1678"/>
                </a:lnTo>
                <a:lnTo>
                  <a:pt x="4408" y="1711"/>
                </a:lnTo>
                <a:lnTo>
                  <a:pt x="4415" y="1743"/>
                </a:lnTo>
                <a:lnTo>
                  <a:pt x="4426" y="1773"/>
                </a:lnTo>
                <a:lnTo>
                  <a:pt x="4438" y="1801"/>
                </a:lnTo>
                <a:lnTo>
                  <a:pt x="4452" y="1827"/>
                </a:lnTo>
                <a:lnTo>
                  <a:pt x="4469" y="1851"/>
                </a:lnTo>
                <a:lnTo>
                  <a:pt x="4487" y="1873"/>
                </a:lnTo>
                <a:lnTo>
                  <a:pt x="4507" y="1892"/>
                </a:lnTo>
                <a:lnTo>
                  <a:pt x="4529" y="1908"/>
                </a:lnTo>
                <a:lnTo>
                  <a:pt x="4552" y="1921"/>
                </a:lnTo>
                <a:lnTo>
                  <a:pt x="4576" y="1930"/>
                </a:lnTo>
                <a:lnTo>
                  <a:pt x="4602" y="1938"/>
                </a:lnTo>
                <a:lnTo>
                  <a:pt x="4630" y="1942"/>
                </a:lnTo>
                <a:lnTo>
                  <a:pt x="4658" y="1944"/>
                </a:lnTo>
                <a:lnTo>
                  <a:pt x="4688" y="1942"/>
                </a:lnTo>
                <a:lnTo>
                  <a:pt x="4716" y="1938"/>
                </a:lnTo>
                <a:lnTo>
                  <a:pt x="4742" y="1930"/>
                </a:lnTo>
                <a:lnTo>
                  <a:pt x="4766" y="1921"/>
                </a:lnTo>
                <a:lnTo>
                  <a:pt x="4789" y="1908"/>
                </a:lnTo>
                <a:lnTo>
                  <a:pt x="4811" y="1891"/>
                </a:lnTo>
                <a:lnTo>
                  <a:pt x="4831" y="1872"/>
                </a:lnTo>
                <a:lnTo>
                  <a:pt x="4849" y="1850"/>
                </a:lnTo>
                <a:lnTo>
                  <a:pt x="4866" y="1825"/>
                </a:lnTo>
                <a:lnTo>
                  <a:pt x="4880" y="1799"/>
                </a:lnTo>
                <a:lnTo>
                  <a:pt x="4892" y="1769"/>
                </a:lnTo>
                <a:lnTo>
                  <a:pt x="4902" y="1737"/>
                </a:lnTo>
                <a:lnTo>
                  <a:pt x="4910" y="1703"/>
                </a:lnTo>
                <a:lnTo>
                  <a:pt x="4916" y="1667"/>
                </a:lnTo>
                <a:lnTo>
                  <a:pt x="4919" y="1627"/>
                </a:lnTo>
                <a:lnTo>
                  <a:pt x="4920" y="1586"/>
                </a:lnTo>
                <a:close/>
                <a:moveTo>
                  <a:pt x="4237" y="2055"/>
                </a:moveTo>
                <a:lnTo>
                  <a:pt x="4042" y="2055"/>
                </a:lnTo>
                <a:lnTo>
                  <a:pt x="3602" y="1480"/>
                </a:lnTo>
                <a:lnTo>
                  <a:pt x="3450" y="1637"/>
                </a:lnTo>
                <a:lnTo>
                  <a:pt x="3450" y="2055"/>
                </a:lnTo>
                <a:lnTo>
                  <a:pt x="3287" y="2055"/>
                </a:lnTo>
                <a:lnTo>
                  <a:pt x="3287" y="1435"/>
                </a:lnTo>
                <a:lnTo>
                  <a:pt x="3287" y="817"/>
                </a:lnTo>
                <a:lnTo>
                  <a:pt x="3450" y="817"/>
                </a:lnTo>
                <a:lnTo>
                  <a:pt x="3450" y="1429"/>
                </a:lnTo>
                <a:lnTo>
                  <a:pt x="4001" y="817"/>
                </a:lnTo>
                <a:lnTo>
                  <a:pt x="4199" y="817"/>
                </a:lnTo>
                <a:lnTo>
                  <a:pt x="3710" y="1363"/>
                </a:lnTo>
                <a:lnTo>
                  <a:pt x="4237" y="2055"/>
                </a:lnTo>
                <a:close/>
                <a:moveTo>
                  <a:pt x="6377" y="1134"/>
                </a:moveTo>
                <a:lnTo>
                  <a:pt x="6377" y="2055"/>
                </a:lnTo>
                <a:lnTo>
                  <a:pt x="6220" y="2055"/>
                </a:lnTo>
                <a:lnTo>
                  <a:pt x="6220" y="1134"/>
                </a:lnTo>
                <a:lnTo>
                  <a:pt x="6377" y="1134"/>
                </a:lnTo>
                <a:close/>
                <a:moveTo>
                  <a:pt x="2558" y="1363"/>
                </a:moveTo>
                <a:lnTo>
                  <a:pt x="2556" y="1275"/>
                </a:lnTo>
                <a:lnTo>
                  <a:pt x="2554" y="1233"/>
                </a:lnTo>
                <a:lnTo>
                  <a:pt x="2549" y="1190"/>
                </a:lnTo>
                <a:lnTo>
                  <a:pt x="2537" y="1107"/>
                </a:lnTo>
                <a:lnTo>
                  <a:pt x="2530" y="1067"/>
                </a:lnTo>
                <a:lnTo>
                  <a:pt x="2521" y="1028"/>
                </a:lnTo>
                <a:lnTo>
                  <a:pt x="2500" y="951"/>
                </a:lnTo>
                <a:lnTo>
                  <a:pt x="2474" y="877"/>
                </a:lnTo>
                <a:lnTo>
                  <a:pt x="2444" y="805"/>
                </a:lnTo>
                <a:lnTo>
                  <a:pt x="2410" y="736"/>
                </a:lnTo>
                <a:lnTo>
                  <a:pt x="2390" y="703"/>
                </a:lnTo>
                <a:lnTo>
                  <a:pt x="2370" y="670"/>
                </a:lnTo>
                <a:lnTo>
                  <a:pt x="2350" y="639"/>
                </a:lnTo>
                <a:lnTo>
                  <a:pt x="2327" y="609"/>
                </a:lnTo>
                <a:lnTo>
                  <a:pt x="2280" y="551"/>
                </a:lnTo>
                <a:lnTo>
                  <a:pt x="2230" y="497"/>
                </a:lnTo>
                <a:lnTo>
                  <a:pt x="2202" y="471"/>
                </a:lnTo>
                <a:lnTo>
                  <a:pt x="2174" y="446"/>
                </a:lnTo>
                <a:lnTo>
                  <a:pt x="2116" y="399"/>
                </a:lnTo>
                <a:lnTo>
                  <a:pt x="2053" y="356"/>
                </a:lnTo>
                <a:lnTo>
                  <a:pt x="1987" y="318"/>
                </a:lnTo>
                <a:lnTo>
                  <a:pt x="1918" y="283"/>
                </a:lnTo>
                <a:lnTo>
                  <a:pt x="1844" y="253"/>
                </a:lnTo>
                <a:lnTo>
                  <a:pt x="1807" y="239"/>
                </a:lnTo>
                <a:lnTo>
                  <a:pt x="1770" y="227"/>
                </a:lnTo>
                <a:lnTo>
                  <a:pt x="1692" y="206"/>
                </a:lnTo>
                <a:lnTo>
                  <a:pt x="1612" y="190"/>
                </a:lnTo>
                <a:lnTo>
                  <a:pt x="1529" y="179"/>
                </a:lnTo>
                <a:lnTo>
                  <a:pt x="1487" y="174"/>
                </a:lnTo>
                <a:lnTo>
                  <a:pt x="1444" y="172"/>
                </a:lnTo>
                <a:lnTo>
                  <a:pt x="1355" y="169"/>
                </a:lnTo>
                <a:lnTo>
                  <a:pt x="1267" y="172"/>
                </a:lnTo>
                <a:lnTo>
                  <a:pt x="1224" y="174"/>
                </a:lnTo>
                <a:lnTo>
                  <a:pt x="1181" y="179"/>
                </a:lnTo>
                <a:lnTo>
                  <a:pt x="1098" y="190"/>
                </a:lnTo>
                <a:lnTo>
                  <a:pt x="1057" y="198"/>
                </a:lnTo>
                <a:lnTo>
                  <a:pt x="1018" y="206"/>
                </a:lnTo>
                <a:lnTo>
                  <a:pt x="940" y="227"/>
                </a:lnTo>
                <a:lnTo>
                  <a:pt x="865" y="253"/>
                </a:lnTo>
                <a:lnTo>
                  <a:pt x="793" y="283"/>
                </a:lnTo>
                <a:lnTo>
                  <a:pt x="722" y="318"/>
                </a:lnTo>
                <a:lnTo>
                  <a:pt x="689" y="337"/>
                </a:lnTo>
                <a:lnTo>
                  <a:pt x="656" y="356"/>
                </a:lnTo>
                <a:lnTo>
                  <a:pt x="625" y="378"/>
                </a:lnTo>
                <a:lnTo>
                  <a:pt x="594" y="399"/>
                </a:lnTo>
                <a:lnTo>
                  <a:pt x="564" y="422"/>
                </a:lnTo>
                <a:lnTo>
                  <a:pt x="535" y="446"/>
                </a:lnTo>
                <a:lnTo>
                  <a:pt x="508" y="471"/>
                </a:lnTo>
                <a:lnTo>
                  <a:pt x="480" y="497"/>
                </a:lnTo>
                <a:lnTo>
                  <a:pt x="430" y="551"/>
                </a:lnTo>
                <a:lnTo>
                  <a:pt x="383" y="609"/>
                </a:lnTo>
                <a:lnTo>
                  <a:pt x="340" y="670"/>
                </a:lnTo>
                <a:lnTo>
                  <a:pt x="300" y="736"/>
                </a:lnTo>
                <a:lnTo>
                  <a:pt x="265" y="805"/>
                </a:lnTo>
                <a:lnTo>
                  <a:pt x="235" y="877"/>
                </a:lnTo>
                <a:lnTo>
                  <a:pt x="222" y="913"/>
                </a:lnTo>
                <a:lnTo>
                  <a:pt x="210" y="951"/>
                </a:lnTo>
                <a:lnTo>
                  <a:pt x="188" y="1028"/>
                </a:lnTo>
                <a:lnTo>
                  <a:pt x="173" y="1107"/>
                </a:lnTo>
                <a:lnTo>
                  <a:pt x="161" y="1190"/>
                </a:lnTo>
                <a:lnTo>
                  <a:pt x="157" y="1233"/>
                </a:lnTo>
                <a:lnTo>
                  <a:pt x="154" y="1275"/>
                </a:lnTo>
                <a:lnTo>
                  <a:pt x="151" y="1363"/>
                </a:lnTo>
                <a:lnTo>
                  <a:pt x="154" y="1451"/>
                </a:lnTo>
                <a:lnTo>
                  <a:pt x="157" y="1494"/>
                </a:lnTo>
                <a:lnTo>
                  <a:pt x="161" y="1537"/>
                </a:lnTo>
                <a:lnTo>
                  <a:pt x="173" y="1619"/>
                </a:lnTo>
                <a:lnTo>
                  <a:pt x="180" y="1660"/>
                </a:lnTo>
                <a:lnTo>
                  <a:pt x="188" y="1699"/>
                </a:lnTo>
                <a:lnTo>
                  <a:pt x="210" y="1776"/>
                </a:lnTo>
                <a:lnTo>
                  <a:pt x="235" y="1850"/>
                </a:lnTo>
                <a:lnTo>
                  <a:pt x="265" y="1922"/>
                </a:lnTo>
                <a:lnTo>
                  <a:pt x="300" y="1990"/>
                </a:lnTo>
                <a:lnTo>
                  <a:pt x="319" y="2024"/>
                </a:lnTo>
                <a:lnTo>
                  <a:pt x="340" y="2056"/>
                </a:lnTo>
                <a:lnTo>
                  <a:pt x="361" y="2088"/>
                </a:lnTo>
                <a:lnTo>
                  <a:pt x="383" y="2118"/>
                </a:lnTo>
                <a:lnTo>
                  <a:pt x="430" y="2175"/>
                </a:lnTo>
                <a:lnTo>
                  <a:pt x="480" y="2229"/>
                </a:lnTo>
                <a:lnTo>
                  <a:pt x="535" y="2279"/>
                </a:lnTo>
                <a:lnTo>
                  <a:pt x="594" y="2326"/>
                </a:lnTo>
                <a:lnTo>
                  <a:pt x="656" y="2368"/>
                </a:lnTo>
                <a:lnTo>
                  <a:pt x="722" y="2406"/>
                </a:lnTo>
                <a:lnTo>
                  <a:pt x="793" y="2441"/>
                </a:lnTo>
                <a:lnTo>
                  <a:pt x="865" y="2471"/>
                </a:lnTo>
                <a:lnTo>
                  <a:pt x="902" y="2484"/>
                </a:lnTo>
                <a:lnTo>
                  <a:pt x="940" y="2496"/>
                </a:lnTo>
                <a:lnTo>
                  <a:pt x="1018" y="2517"/>
                </a:lnTo>
                <a:lnTo>
                  <a:pt x="1057" y="2525"/>
                </a:lnTo>
                <a:lnTo>
                  <a:pt x="1098" y="2534"/>
                </a:lnTo>
                <a:lnTo>
                  <a:pt x="1181" y="2544"/>
                </a:lnTo>
                <a:lnTo>
                  <a:pt x="1224" y="2548"/>
                </a:lnTo>
                <a:lnTo>
                  <a:pt x="1267" y="2552"/>
                </a:lnTo>
                <a:lnTo>
                  <a:pt x="1355" y="2554"/>
                </a:lnTo>
                <a:lnTo>
                  <a:pt x="1444" y="2552"/>
                </a:lnTo>
                <a:lnTo>
                  <a:pt x="1487" y="2548"/>
                </a:lnTo>
                <a:lnTo>
                  <a:pt x="1529" y="2544"/>
                </a:lnTo>
                <a:lnTo>
                  <a:pt x="1612" y="2534"/>
                </a:lnTo>
                <a:lnTo>
                  <a:pt x="1692" y="2517"/>
                </a:lnTo>
                <a:lnTo>
                  <a:pt x="1770" y="2496"/>
                </a:lnTo>
                <a:lnTo>
                  <a:pt x="1844" y="2471"/>
                </a:lnTo>
                <a:lnTo>
                  <a:pt x="1918" y="2441"/>
                </a:lnTo>
                <a:lnTo>
                  <a:pt x="1952" y="2424"/>
                </a:lnTo>
                <a:lnTo>
                  <a:pt x="1987" y="2406"/>
                </a:lnTo>
                <a:lnTo>
                  <a:pt x="2053" y="2368"/>
                </a:lnTo>
                <a:lnTo>
                  <a:pt x="2116" y="2326"/>
                </a:lnTo>
                <a:lnTo>
                  <a:pt x="2146" y="2303"/>
                </a:lnTo>
                <a:lnTo>
                  <a:pt x="2174" y="2279"/>
                </a:lnTo>
                <a:lnTo>
                  <a:pt x="2202" y="2255"/>
                </a:lnTo>
                <a:lnTo>
                  <a:pt x="2230" y="2229"/>
                </a:lnTo>
                <a:lnTo>
                  <a:pt x="2255" y="2203"/>
                </a:lnTo>
                <a:lnTo>
                  <a:pt x="2280" y="2175"/>
                </a:lnTo>
                <a:lnTo>
                  <a:pt x="2327" y="2118"/>
                </a:lnTo>
                <a:lnTo>
                  <a:pt x="2370" y="2056"/>
                </a:lnTo>
                <a:lnTo>
                  <a:pt x="2410" y="1990"/>
                </a:lnTo>
                <a:lnTo>
                  <a:pt x="2444" y="1922"/>
                </a:lnTo>
                <a:lnTo>
                  <a:pt x="2474" y="1850"/>
                </a:lnTo>
                <a:lnTo>
                  <a:pt x="2488" y="1814"/>
                </a:lnTo>
                <a:lnTo>
                  <a:pt x="2500" y="1776"/>
                </a:lnTo>
                <a:lnTo>
                  <a:pt x="2521" y="1699"/>
                </a:lnTo>
                <a:lnTo>
                  <a:pt x="2537" y="1619"/>
                </a:lnTo>
                <a:lnTo>
                  <a:pt x="2549" y="1537"/>
                </a:lnTo>
                <a:lnTo>
                  <a:pt x="2554" y="1494"/>
                </a:lnTo>
                <a:lnTo>
                  <a:pt x="2556" y="1451"/>
                </a:lnTo>
                <a:lnTo>
                  <a:pt x="2558" y="1363"/>
                </a:lnTo>
                <a:close/>
                <a:moveTo>
                  <a:pt x="2710" y="1361"/>
                </a:moveTo>
                <a:lnTo>
                  <a:pt x="2707" y="1462"/>
                </a:lnTo>
                <a:lnTo>
                  <a:pt x="2704" y="1510"/>
                </a:lnTo>
                <a:lnTo>
                  <a:pt x="2699" y="1559"/>
                </a:lnTo>
                <a:lnTo>
                  <a:pt x="2687" y="1652"/>
                </a:lnTo>
                <a:lnTo>
                  <a:pt x="2677" y="1698"/>
                </a:lnTo>
                <a:lnTo>
                  <a:pt x="2668" y="1743"/>
                </a:lnTo>
                <a:lnTo>
                  <a:pt x="2657" y="1788"/>
                </a:lnTo>
                <a:lnTo>
                  <a:pt x="2645" y="1831"/>
                </a:lnTo>
                <a:lnTo>
                  <a:pt x="2630" y="1874"/>
                </a:lnTo>
                <a:lnTo>
                  <a:pt x="2616" y="1916"/>
                </a:lnTo>
                <a:lnTo>
                  <a:pt x="2581" y="1998"/>
                </a:lnTo>
                <a:lnTo>
                  <a:pt x="2543" y="2076"/>
                </a:lnTo>
                <a:lnTo>
                  <a:pt x="2498" y="2151"/>
                </a:lnTo>
                <a:lnTo>
                  <a:pt x="2450" y="2222"/>
                </a:lnTo>
                <a:lnTo>
                  <a:pt x="2398" y="2288"/>
                </a:lnTo>
                <a:lnTo>
                  <a:pt x="2369" y="2319"/>
                </a:lnTo>
                <a:lnTo>
                  <a:pt x="2340" y="2350"/>
                </a:lnTo>
                <a:lnTo>
                  <a:pt x="2278" y="2408"/>
                </a:lnTo>
                <a:lnTo>
                  <a:pt x="2212" y="2460"/>
                </a:lnTo>
                <a:lnTo>
                  <a:pt x="2141" y="2510"/>
                </a:lnTo>
                <a:lnTo>
                  <a:pt x="2066" y="2554"/>
                </a:lnTo>
                <a:lnTo>
                  <a:pt x="2027" y="2574"/>
                </a:lnTo>
                <a:lnTo>
                  <a:pt x="1987" y="2594"/>
                </a:lnTo>
                <a:lnTo>
                  <a:pt x="1906" y="2628"/>
                </a:lnTo>
                <a:lnTo>
                  <a:pt x="1822" y="2657"/>
                </a:lnTo>
                <a:lnTo>
                  <a:pt x="1734" y="2681"/>
                </a:lnTo>
                <a:lnTo>
                  <a:pt x="1644" y="2699"/>
                </a:lnTo>
                <a:lnTo>
                  <a:pt x="1550" y="2712"/>
                </a:lnTo>
                <a:lnTo>
                  <a:pt x="1454" y="2721"/>
                </a:lnTo>
                <a:lnTo>
                  <a:pt x="1355" y="2723"/>
                </a:lnTo>
                <a:lnTo>
                  <a:pt x="1255" y="2721"/>
                </a:lnTo>
                <a:lnTo>
                  <a:pt x="1207" y="2717"/>
                </a:lnTo>
                <a:lnTo>
                  <a:pt x="1159" y="2712"/>
                </a:lnTo>
                <a:lnTo>
                  <a:pt x="1067" y="2699"/>
                </a:lnTo>
                <a:lnTo>
                  <a:pt x="1021" y="2691"/>
                </a:lnTo>
                <a:lnTo>
                  <a:pt x="976" y="2681"/>
                </a:lnTo>
                <a:lnTo>
                  <a:pt x="931" y="2669"/>
                </a:lnTo>
                <a:lnTo>
                  <a:pt x="888" y="2657"/>
                </a:lnTo>
                <a:lnTo>
                  <a:pt x="846" y="2643"/>
                </a:lnTo>
                <a:lnTo>
                  <a:pt x="804" y="2628"/>
                </a:lnTo>
                <a:lnTo>
                  <a:pt x="763" y="2611"/>
                </a:lnTo>
                <a:lnTo>
                  <a:pt x="722" y="2594"/>
                </a:lnTo>
                <a:lnTo>
                  <a:pt x="643" y="2554"/>
                </a:lnTo>
                <a:lnTo>
                  <a:pt x="569" y="2510"/>
                </a:lnTo>
                <a:lnTo>
                  <a:pt x="498" y="2460"/>
                </a:lnTo>
                <a:lnTo>
                  <a:pt x="432" y="2408"/>
                </a:lnTo>
                <a:lnTo>
                  <a:pt x="401" y="2379"/>
                </a:lnTo>
                <a:lnTo>
                  <a:pt x="370" y="2350"/>
                </a:lnTo>
                <a:lnTo>
                  <a:pt x="313" y="2288"/>
                </a:lnTo>
                <a:lnTo>
                  <a:pt x="260" y="2222"/>
                </a:lnTo>
                <a:lnTo>
                  <a:pt x="235" y="2187"/>
                </a:lnTo>
                <a:lnTo>
                  <a:pt x="211" y="2151"/>
                </a:lnTo>
                <a:lnTo>
                  <a:pt x="167" y="2076"/>
                </a:lnTo>
                <a:lnTo>
                  <a:pt x="148" y="2037"/>
                </a:lnTo>
                <a:lnTo>
                  <a:pt x="128" y="1998"/>
                </a:lnTo>
                <a:lnTo>
                  <a:pt x="110" y="1957"/>
                </a:lnTo>
                <a:lnTo>
                  <a:pt x="94" y="1916"/>
                </a:lnTo>
                <a:lnTo>
                  <a:pt x="79" y="1874"/>
                </a:lnTo>
                <a:lnTo>
                  <a:pt x="65" y="1831"/>
                </a:lnTo>
                <a:lnTo>
                  <a:pt x="42" y="1743"/>
                </a:lnTo>
                <a:lnTo>
                  <a:pt x="32" y="1698"/>
                </a:lnTo>
                <a:lnTo>
                  <a:pt x="24" y="1652"/>
                </a:lnTo>
                <a:lnTo>
                  <a:pt x="11" y="1559"/>
                </a:lnTo>
                <a:lnTo>
                  <a:pt x="2" y="1462"/>
                </a:lnTo>
                <a:lnTo>
                  <a:pt x="0" y="1361"/>
                </a:lnTo>
                <a:lnTo>
                  <a:pt x="2" y="1261"/>
                </a:lnTo>
                <a:lnTo>
                  <a:pt x="6" y="1212"/>
                </a:lnTo>
                <a:lnTo>
                  <a:pt x="11" y="1164"/>
                </a:lnTo>
                <a:lnTo>
                  <a:pt x="24" y="1071"/>
                </a:lnTo>
                <a:lnTo>
                  <a:pt x="32" y="1024"/>
                </a:lnTo>
                <a:lnTo>
                  <a:pt x="42" y="980"/>
                </a:lnTo>
                <a:lnTo>
                  <a:pt x="53" y="935"/>
                </a:lnTo>
                <a:lnTo>
                  <a:pt x="65" y="892"/>
                </a:lnTo>
                <a:lnTo>
                  <a:pt x="79" y="849"/>
                </a:lnTo>
                <a:lnTo>
                  <a:pt x="94" y="807"/>
                </a:lnTo>
                <a:lnTo>
                  <a:pt x="128" y="726"/>
                </a:lnTo>
                <a:lnTo>
                  <a:pt x="167" y="646"/>
                </a:lnTo>
                <a:lnTo>
                  <a:pt x="211" y="572"/>
                </a:lnTo>
                <a:lnTo>
                  <a:pt x="259" y="501"/>
                </a:lnTo>
                <a:lnTo>
                  <a:pt x="312" y="435"/>
                </a:lnTo>
                <a:lnTo>
                  <a:pt x="341" y="403"/>
                </a:lnTo>
                <a:lnTo>
                  <a:pt x="370" y="373"/>
                </a:lnTo>
                <a:lnTo>
                  <a:pt x="400" y="343"/>
                </a:lnTo>
                <a:lnTo>
                  <a:pt x="431" y="316"/>
                </a:lnTo>
                <a:lnTo>
                  <a:pt x="497" y="263"/>
                </a:lnTo>
                <a:lnTo>
                  <a:pt x="568" y="214"/>
                </a:lnTo>
                <a:lnTo>
                  <a:pt x="642" y="169"/>
                </a:lnTo>
                <a:lnTo>
                  <a:pt x="680" y="149"/>
                </a:lnTo>
                <a:lnTo>
                  <a:pt x="720" y="130"/>
                </a:lnTo>
                <a:lnTo>
                  <a:pt x="802" y="95"/>
                </a:lnTo>
                <a:lnTo>
                  <a:pt x="886" y="66"/>
                </a:lnTo>
                <a:lnTo>
                  <a:pt x="973" y="42"/>
                </a:lnTo>
                <a:lnTo>
                  <a:pt x="1019" y="33"/>
                </a:lnTo>
                <a:lnTo>
                  <a:pt x="1064" y="23"/>
                </a:lnTo>
                <a:lnTo>
                  <a:pt x="1158" y="10"/>
                </a:lnTo>
                <a:lnTo>
                  <a:pt x="1255" y="3"/>
                </a:lnTo>
                <a:lnTo>
                  <a:pt x="1355" y="0"/>
                </a:lnTo>
                <a:lnTo>
                  <a:pt x="1454" y="3"/>
                </a:lnTo>
                <a:lnTo>
                  <a:pt x="1504" y="5"/>
                </a:lnTo>
                <a:lnTo>
                  <a:pt x="1552" y="10"/>
                </a:lnTo>
                <a:lnTo>
                  <a:pt x="1645" y="23"/>
                </a:lnTo>
                <a:lnTo>
                  <a:pt x="1692" y="33"/>
                </a:lnTo>
                <a:lnTo>
                  <a:pt x="1736" y="42"/>
                </a:lnTo>
                <a:lnTo>
                  <a:pt x="1781" y="53"/>
                </a:lnTo>
                <a:lnTo>
                  <a:pt x="1824" y="66"/>
                </a:lnTo>
                <a:lnTo>
                  <a:pt x="1867" y="79"/>
                </a:lnTo>
                <a:lnTo>
                  <a:pt x="1908" y="95"/>
                </a:lnTo>
                <a:lnTo>
                  <a:pt x="1950" y="112"/>
                </a:lnTo>
                <a:lnTo>
                  <a:pt x="1990" y="130"/>
                </a:lnTo>
                <a:lnTo>
                  <a:pt x="2029" y="149"/>
                </a:lnTo>
                <a:lnTo>
                  <a:pt x="2069" y="169"/>
                </a:lnTo>
                <a:lnTo>
                  <a:pt x="2143" y="214"/>
                </a:lnTo>
                <a:lnTo>
                  <a:pt x="2213" y="263"/>
                </a:lnTo>
                <a:lnTo>
                  <a:pt x="2279" y="316"/>
                </a:lnTo>
                <a:lnTo>
                  <a:pt x="2310" y="343"/>
                </a:lnTo>
                <a:lnTo>
                  <a:pt x="2340" y="373"/>
                </a:lnTo>
                <a:lnTo>
                  <a:pt x="2398" y="435"/>
                </a:lnTo>
                <a:lnTo>
                  <a:pt x="2450" y="501"/>
                </a:lnTo>
                <a:lnTo>
                  <a:pt x="2498" y="572"/>
                </a:lnTo>
                <a:lnTo>
                  <a:pt x="2543" y="646"/>
                </a:lnTo>
                <a:lnTo>
                  <a:pt x="2563" y="686"/>
                </a:lnTo>
                <a:lnTo>
                  <a:pt x="2581" y="726"/>
                </a:lnTo>
                <a:lnTo>
                  <a:pt x="2599" y="766"/>
                </a:lnTo>
                <a:lnTo>
                  <a:pt x="2616" y="807"/>
                </a:lnTo>
                <a:lnTo>
                  <a:pt x="2630" y="849"/>
                </a:lnTo>
                <a:lnTo>
                  <a:pt x="2645" y="892"/>
                </a:lnTo>
                <a:lnTo>
                  <a:pt x="2668" y="980"/>
                </a:lnTo>
                <a:lnTo>
                  <a:pt x="2677" y="1024"/>
                </a:lnTo>
                <a:lnTo>
                  <a:pt x="2687" y="1071"/>
                </a:lnTo>
                <a:lnTo>
                  <a:pt x="2699" y="1164"/>
                </a:lnTo>
                <a:lnTo>
                  <a:pt x="2707" y="1261"/>
                </a:lnTo>
                <a:lnTo>
                  <a:pt x="2710" y="1361"/>
                </a:lnTo>
                <a:close/>
                <a:moveTo>
                  <a:pt x="1895" y="1853"/>
                </a:moveTo>
                <a:lnTo>
                  <a:pt x="1843" y="1898"/>
                </a:lnTo>
                <a:lnTo>
                  <a:pt x="1816" y="1919"/>
                </a:lnTo>
                <a:lnTo>
                  <a:pt x="1787" y="1938"/>
                </a:lnTo>
                <a:lnTo>
                  <a:pt x="1727" y="1971"/>
                </a:lnTo>
                <a:lnTo>
                  <a:pt x="1661" y="1998"/>
                </a:lnTo>
                <a:lnTo>
                  <a:pt x="1627" y="2010"/>
                </a:lnTo>
                <a:lnTo>
                  <a:pt x="1591" y="2019"/>
                </a:lnTo>
                <a:lnTo>
                  <a:pt x="1517" y="2034"/>
                </a:lnTo>
                <a:lnTo>
                  <a:pt x="1439" y="2043"/>
                </a:lnTo>
                <a:lnTo>
                  <a:pt x="1355" y="2046"/>
                </a:lnTo>
                <a:lnTo>
                  <a:pt x="1313" y="2046"/>
                </a:lnTo>
                <a:lnTo>
                  <a:pt x="1272" y="2043"/>
                </a:lnTo>
                <a:lnTo>
                  <a:pt x="1231" y="2040"/>
                </a:lnTo>
                <a:lnTo>
                  <a:pt x="1193" y="2034"/>
                </a:lnTo>
                <a:lnTo>
                  <a:pt x="1154" y="2028"/>
                </a:lnTo>
                <a:lnTo>
                  <a:pt x="1118" y="2019"/>
                </a:lnTo>
                <a:lnTo>
                  <a:pt x="1082" y="2010"/>
                </a:lnTo>
                <a:lnTo>
                  <a:pt x="1049" y="1998"/>
                </a:lnTo>
                <a:lnTo>
                  <a:pt x="1015" y="1984"/>
                </a:lnTo>
                <a:lnTo>
                  <a:pt x="983" y="1971"/>
                </a:lnTo>
                <a:lnTo>
                  <a:pt x="953" y="1954"/>
                </a:lnTo>
                <a:lnTo>
                  <a:pt x="923" y="1938"/>
                </a:lnTo>
                <a:lnTo>
                  <a:pt x="894" y="1919"/>
                </a:lnTo>
                <a:lnTo>
                  <a:pt x="866" y="1898"/>
                </a:lnTo>
                <a:lnTo>
                  <a:pt x="840" y="1877"/>
                </a:lnTo>
                <a:lnTo>
                  <a:pt x="815" y="1853"/>
                </a:lnTo>
                <a:lnTo>
                  <a:pt x="791" y="1829"/>
                </a:lnTo>
                <a:lnTo>
                  <a:pt x="769" y="1802"/>
                </a:lnTo>
                <a:lnTo>
                  <a:pt x="748" y="1776"/>
                </a:lnTo>
                <a:lnTo>
                  <a:pt x="728" y="1747"/>
                </a:lnTo>
                <a:lnTo>
                  <a:pt x="710" y="1718"/>
                </a:lnTo>
                <a:lnTo>
                  <a:pt x="695" y="1688"/>
                </a:lnTo>
                <a:lnTo>
                  <a:pt x="680" y="1656"/>
                </a:lnTo>
                <a:lnTo>
                  <a:pt x="667" y="1624"/>
                </a:lnTo>
                <a:lnTo>
                  <a:pt x="655" y="1590"/>
                </a:lnTo>
                <a:lnTo>
                  <a:pt x="646" y="1555"/>
                </a:lnTo>
                <a:lnTo>
                  <a:pt x="630" y="1482"/>
                </a:lnTo>
                <a:lnTo>
                  <a:pt x="620" y="1404"/>
                </a:lnTo>
                <a:lnTo>
                  <a:pt x="618" y="1363"/>
                </a:lnTo>
                <a:lnTo>
                  <a:pt x="618" y="1321"/>
                </a:lnTo>
                <a:lnTo>
                  <a:pt x="619" y="1267"/>
                </a:lnTo>
                <a:lnTo>
                  <a:pt x="624" y="1217"/>
                </a:lnTo>
                <a:lnTo>
                  <a:pt x="631" y="1168"/>
                </a:lnTo>
                <a:lnTo>
                  <a:pt x="641" y="1120"/>
                </a:lnTo>
                <a:lnTo>
                  <a:pt x="781" y="1157"/>
                </a:lnTo>
                <a:lnTo>
                  <a:pt x="773" y="1241"/>
                </a:lnTo>
                <a:lnTo>
                  <a:pt x="769" y="1325"/>
                </a:lnTo>
                <a:lnTo>
                  <a:pt x="772" y="1389"/>
                </a:lnTo>
                <a:lnTo>
                  <a:pt x="774" y="1419"/>
                </a:lnTo>
                <a:lnTo>
                  <a:pt x="779" y="1447"/>
                </a:lnTo>
                <a:lnTo>
                  <a:pt x="791" y="1504"/>
                </a:lnTo>
                <a:lnTo>
                  <a:pt x="808" y="1556"/>
                </a:lnTo>
                <a:lnTo>
                  <a:pt x="818" y="1580"/>
                </a:lnTo>
                <a:lnTo>
                  <a:pt x="829" y="1604"/>
                </a:lnTo>
                <a:lnTo>
                  <a:pt x="857" y="1650"/>
                </a:lnTo>
                <a:lnTo>
                  <a:pt x="888" y="1692"/>
                </a:lnTo>
                <a:lnTo>
                  <a:pt x="924" y="1729"/>
                </a:lnTo>
                <a:lnTo>
                  <a:pt x="944" y="1747"/>
                </a:lnTo>
                <a:lnTo>
                  <a:pt x="965" y="1764"/>
                </a:lnTo>
                <a:lnTo>
                  <a:pt x="1009" y="1793"/>
                </a:lnTo>
                <a:lnTo>
                  <a:pt x="1033" y="1806"/>
                </a:lnTo>
                <a:lnTo>
                  <a:pt x="1058" y="1818"/>
                </a:lnTo>
                <a:lnTo>
                  <a:pt x="1110" y="1838"/>
                </a:lnTo>
                <a:lnTo>
                  <a:pt x="1165" y="1855"/>
                </a:lnTo>
                <a:lnTo>
                  <a:pt x="1195" y="1861"/>
                </a:lnTo>
                <a:lnTo>
                  <a:pt x="1225" y="1866"/>
                </a:lnTo>
                <a:lnTo>
                  <a:pt x="1256" y="1869"/>
                </a:lnTo>
                <a:lnTo>
                  <a:pt x="1288" y="1873"/>
                </a:lnTo>
                <a:lnTo>
                  <a:pt x="1355" y="1875"/>
                </a:lnTo>
                <a:lnTo>
                  <a:pt x="1422" y="1873"/>
                </a:lnTo>
                <a:lnTo>
                  <a:pt x="1453" y="1869"/>
                </a:lnTo>
                <a:lnTo>
                  <a:pt x="1484" y="1866"/>
                </a:lnTo>
                <a:lnTo>
                  <a:pt x="1544" y="1855"/>
                </a:lnTo>
                <a:lnTo>
                  <a:pt x="1600" y="1838"/>
                </a:lnTo>
                <a:lnTo>
                  <a:pt x="1652" y="1818"/>
                </a:lnTo>
                <a:lnTo>
                  <a:pt x="1676" y="1806"/>
                </a:lnTo>
                <a:lnTo>
                  <a:pt x="1700" y="1793"/>
                </a:lnTo>
                <a:lnTo>
                  <a:pt x="1745" y="1764"/>
                </a:lnTo>
                <a:lnTo>
                  <a:pt x="1786" y="1729"/>
                </a:lnTo>
                <a:lnTo>
                  <a:pt x="1804" y="1711"/>
                </a:lnTo>
                <a:lnTo>
                  <a:pt x="1822" y="1692"/>
                </a:lnTo>
                <a:lnTo>
                  <a:pt x="1853" y="1650"/>
                </a:lnTo>
                <a:lnTo>
                  <a:pt x="1867" y="1627"/>
                </a:lnTo>
                <a:lnTo>
                  <a:pt x="1880" y="1604"/>
                </a:lnTo>
                <a:lnTo>
                  <a:pt x="1891" y="1580"/>
                </a:lnTo>
                <a:lnTo>
                  <a:pt x="1902" y="1556"/>
                </a:lnTo>
                <a:lnTo>
                  <a:pt x="1919" y="1504"/>
                </a:lnTo>
                <a:lnTo>
                  <a:pt x="1931" y="1447"/>
                </a:lnTo>
                <a:lnTo>
                  <a:pt x="1936" y="1419"/>
                </a:lnTo>
                <a:lnTo>
                  <a:pt x="1938" y="1389"/>
                </a:lnTo>
                <a:lnTo>
                  <a:pt x="1940" y="1325"/>
                </a:lnTo>
                <a:lnTo>
                  <a:pt x="1939" y="1287"/>
                </a:lnTo>
                <a:lnTo>
                  <a:pt x="1937" y="1241"/>
                </a:lnTo>
                <a:lnTo>
                  <a:pt x="1932" y="1194"/>
                </a:lnTo>
                <a:lnTo>
                  <a:pt x="1927" y="1157"/>
                </a:lnTo>
                <a:lnTo>
                  <a:pt x="2068" y="1121"/>
                </a:lnTo>
                <a:lnTo>
                  <a:pt x="2078" y="1168"/>
                </a:lnTo>
                <a:lnTo>
                  <a:pt x="2086" y="1217"/>
                </a:lnTo>
                <a:lnTo>
                  <a:pt x="2090" y="1269"/>
                </a:lnTo>
                <a:lnTo>
                  <a:pt x="2092" y="1321"/>
                </a:lnTo>
                <a:lnTo>
                  <a:pt x="2092" y="1363"/>
                </a:lnTo>
                <a:lnTo>
                  <a:pt x="2089" y="1404"/>
                </a:lnTo>
                <a:lnTo>
                  <a:pt x="2086" y="1444"/>
                </a:lnTo>
                <a:lnTo>
                  <a:pt x="2080" y="1482"/>
                </a:lnTo>
                <a:lnTo>
                  <a:pt x="2072" y="1519"/>
                </a:lnTo>
                <a:lnTo>
                  <a:pt x="2064" y="1555"/>
                </a:lnTo>
                <a:lnTo>
                  <a:pt x="2054" y="1590"/>
                </a:lnTo>
                <a:lnTo>
                  <a:pt x="2042" y="1624"/>
                </a:lnTo>
                <a:lnTo>
                  <a:pt x="2015" y="1688"/>
                </a:lnTo>
                <a:lnTo>
                  <a:pt x="1981" y="1747"/>
                </a:lnTo>
                <a:lnTo>
                  <a:pt x="1962" y="1776"/>
                </a:lnTo>
                <a:lnTo>
                  <a:pt x="1942" y="1802"/>
                </a:lnTo>
                <a:lnTo>
                  <a:pt x="1919" y="1829"/>
                </a:lnTo>
                <a:lnTo>
                  <a:pt x="1895" y="1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9976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</p:sldLayoutIdLst>
  <p:transition>
    <p:fade/>
  </p:transition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200" b="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357188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14375" indent="-357188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Georgia" panose="02040502050405020303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71563" indent="-357188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366713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95463" indent="-357188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52650" indent="-357188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09838" indent="-357188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868613" indent="-358775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A91E2E8F-DAB2-B145-9C51-660128329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F6125F79-2FD6-4B44-9222-166C1596B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313206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3264A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3264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3264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3264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3264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326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3C1280FD-65B7-6A41-8DB7-21EFBD75A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2260" y="308334"/>
            <a:ext cx="7352587" cy="4999759"/>
          </a:xfrm>
          <a:prstGeom prst="rect">
            <a:avLst/>
          </a:prstGeom>
        </p:spPr>
      </p:pic>
      <p:sp>
        <p:nvSpPr>
          <p:cNvPr id="3" name="Tekstiruutu 2">
            <a:extLst>
              <a:ext uri="{FF2B5EF4-FFF2-40B4-BE49-F238E27FC236}">
                <a16:creationId xmlns:a16="http://schemas.microsoft.com/office/drawing/2014/main" id="{9782ABCA-EB66-4106-BAD1-DBCFFC9E9B04}"/>
              </a:ext>
            </a:extLst>
          </p:cNvPr>
          <p:cNvSpPr txBox="1"/>
          <p:nvPr/>
        </p:nvSpPr>
        <p:spPr>
          <a:xfrm>
            <a:off x="4711816" y="5366816"/>
            <a:ext cx="2768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Tilaisuus XX </a:t>
            </a:r>
            <a:r>
              <a:rPr lang="fi-FI" dirty="0">
                <a:solidFill>
                  <a:srgbClr val="23264A"/>
                </a:solidFill>
                <a:latin typeface="Courier New" panose="02070309020205020404" pitchFamily="49" charset="0"/>
                <a:ea typeface="Roboto" panose="02000000000000000000" pitchFamily="2" charset="0"/>
                <a:cs typeface="Courier New" panose="02070309020205020404" pitchFamily="49" charset="0"/>
              </a:rPr>
              <a:t>-</a:t>
            </a:r>
            <a:r>
              <a:rPr lang="fi-FI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17.2.2020</a:t>
            </a:r>
          </a:p>
          <a:p>
            <a:pPr algn="ctr"/>
            <a:r>
              <a:rPr lang="fi-FI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Etunimi Sukunimi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720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5"/>
    </mc:Choice>
    <mc:Fallback xmlns="">
      <p:transition spd="slow" advTm="259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>
            <a:extLst>
              <a:ext uri="{FF2B5EF4-FFF2-40B4-BE49-F238E27FC236}">
                <a16:creationId xmlns:a16="http://schemas.microsoft.com/office/drawing/2014/main" id="{F12FDA5B-A28B-4DCF-842B-E5884093B46C}"/>
              </a:ext>
            </a:extLst>
          </p:cNvPr>
          <p:cNvSpPr txBox="1"/>
          <p:nvPr/>
        </p:nvSpPr>
        <p:spPr>
          <a:xfrm>
            <a:off x="438343" y="746542"/>
            <a:ext cx="82702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48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©-INFON KÄYTTÖ LAAJENEE</a:t>
            </a:r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DDAFA066-1AB6-4AC1-973E-B7EBC0F2E010}"/>
              </a:ext>
            </a:extLst>
          </p:cNvPr>
          <p:cNvSpPr txBox="1"/>
          <p:nvPr/>
        </p:nvSpPr>
        <p:spPr>
          <a:xfrm>
            <a:off x="846035" y="3187581"/>
            <a:ext cx="10861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i-FI" sz="28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Kopioston jäsenjärjestöt ja niiden jäsenten verkkosivut.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8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Tutkimusten osoittamat käytetyimmät sivustot.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8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Kopiostolta viestintää ja tiedotusta käyttäjille, kun ©-info riittävästi verkkosivuilla käytössä.</a:t>
            </a:r>
          </a:p>
        </p:txBody>
      </p:sp>
    </p:spTree>
    <p:extLst>
      <p:ext uri="{BB962C8B-B14F-4D97-AF65-F5344CB8AC3E}">
        <p14:creationId xmlns:p14="http://schemas.microsoft.com/office/powerpoint/2010/main" val="4099430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3C1280FD-65B7-6A41-8DB7-21EFBD75A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2260" y="308334"/>
            <a:ext cx="7352587" cy="4999759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BE71AABB-1C81-42B5-9CD3-DC6AF9EC5CB8}"/>
              </a:ext>
            </a:extLst>
          </p:cNvPr>
          <p:cNvSpPr txBox="1"/>
          <p:nvPr/>
        </p:nvSpPr>
        <p:spPr>
          <a:xfrm>
            <a:off x="3212983" y="5173870"/>
            <a:ext cx="52132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66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www.c-info.fi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147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5"/>
    </mc:Choice>
    <mc:Fallback xmlns="">
      <p:transition spd="slow" advTm="259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>
            <a:extLst>
              <a:ext uri="{FF2B5EF4-FFF2-40B4-BE49-F238E27FC236}">
                <a16:creationId xmlns:a16="http://schemas.microsoft.com/office/drawing/2014/main" id="{9503C69F-F69C-4EDB-AF5F-05C0F07B3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62" y="2409463"/>
            <a:ext cx="6461613" cy="4393897"/>
          </a:xfrm>
          <a:prstGeom prst="rect">
            <a:avLst/>
          </a:prstGeom>
        </p:spPr>
      </p:pic>
      <p:sp>
        <p:nvSpPr>
          <p:cNvPr id="3" name="Suorakulmio 2">
            <a:extLst>
              <a:ext uri="{FF2B5EF4-FFF2-40B4-BE49-F238E27FC236}">
                <a16:creationId xmlns:a16="http://schemas.microsoft.com/office/drawing/2014/main" id="{5A805924-D324-4CD9-818D-DD2CB60E8D42}"/>
              </a:ext>
            </a:extLst>
          </p:cNvPr>
          <p:cNvSpPr/>
          <p:nvPr/>
        </p:nvSpPr>
        <p:spPr>
          <a:xfrm>
            <a:off x="553673" y="713063"/>
            <a:ext cx="9848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4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TEKIJYYS KUULUU TEKIJÄLLE</a:t>
            </a:r>
          </a:p>
        </p:txBody>
      </p:sp>
      <p:sp>
        <p:nvSpPr>
          <p:cNvPr id="5" name="Tekstin paikkamerkki 1">
            <a:extLst>
              <a:ext uri="{FF2B5EF4-FFF2-40B4-BE49-F238E27FC236}">
                <a16:creationId xmlns:a16="http://schemas.microsoft.com/office/drawing/2014/main" id="{3F847E4A-2616-4B6B-9085-C8844E181339}"/>
              </a:ext>
            </a:extLst>
          </p:cNvPr>
          <p:cNvSpPr txBox="1">
            <a:spLocks/>
          </p:cNvSpPr>
          <p:nvPr/>
        </p:nvSpPr>
        <p:spPr>
          <a:xfrm flipH="1">
            <a:off x="6425965" y="2959216"/>
            <a:ext cx="5609771" cy="36596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©-info on verkkosivuilta löytyvä kuvake, jota klikkaamalla löydät helposti sivustolla olevien sisältöjen tekijä- ja käyttöoikeustiedot. </a:t>
            </a:r>
          </a:p>
        </p:txBody>
      </p:sp>
    </p:spTree>
    <p:extLst>
      <p:ext uri="{BB962C8B-B14F-4D97-AF65-F5344CB8AC3E}">
        <p14:creationId xmlns:p14="http://schemas.microsoft.com/office/powerpoint/2010/main" val="3924259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orakulmio 2">
            <a:extLst>
              <a:ext uri="{FF2B5EF4-FFF2-40B4-BE49-F238E27FC236}">
                <a16:creationId xmlns:a16="http://schemas.microsoft.com/office/drawing/2014/main" id="{3180CDAE-0BFA-42D3-8D8D-6DEA438F445C}"/>
              </a:ext>
            </a:extLst>
          </p:cNvPr>
          <p:cNvSpPr/>
          <p:nvPr/>
        </p:nvSpPr>
        <p:spPr>
          <a:xfrm>
            <a:off x="5880683" y="1889759"/>
            <a:ext cx="5473117" cy="30429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TEKIJÄ- JA KÄYTTÖTIEDON HELPPO LÖYDETTÄVYYS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arantaa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tekijänoikeus-järjestelmän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toimivuutta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3264A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1BC8808F-5BD9-4FC7-B2AB-FF3BBD4A6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699" y="585216"/>
            <a:ext cx="4287616" cy="560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2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orakulmio 2">
            <a:extLst>
              <a:ext uri="{FF2B5EF4-FFF2-40B4-BE49-F238E27FC236}">
                <a16:creationId xmlns:a16="http://schemas.microsoft.com/office/drawing/2014/main" id="{5A805924-D324-4CD9-818D-DD2CB60E8D42}"/>
              </a:ext>
            </a:extLst>
          </p:cNvPr>
          <p:cNvSpPr/>
          <p:nvPr/>
        </p:nvSpPr>
        <p:spPr>
          <a:xfrm>
            <a:off x="553673" y="713063"/>
            <a:ext cx="9848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4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MIKSI ©-INFO? </a:t>
            </a:r>
          </a:p>
        </p:txBody>
      </p:sp>
      <p:sp>
        <p:nvSpPr>
          <p:cNvPr id="5" name="Tekstin paikkamerkki 1">
            <a:extLst>
              <a:ext uri="{FF2B5EF4-FFF2-40B4-BE49-F238E27FC236}">
                <a16:creationId xmlns:a16="http://schemas.microsoft.com/office/drawing/2014/main" id="{3F847E4A-2616-4B6B-9085-C8844E181339}"/>
              </a:ext>
            </a:extLst>
          </p:cNvPr>
          <p:cNvSpPr txBox="1">
            <a:spLocks/>
          </p:cNvSpPr>
          <p:nvPr/>
        </p:nvSpPr>
        <p:spPr>
          <a:xfrm flipH="1">
            <a:off x="553672" y="2959216"/>
            <a:ext cx="11482063" cy="36596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i-FI" dirty="0"/>
              <a:t>Lisäämällä ©-infon nettisivuillesi tuot yksinkertaisella tavalla esiin sen, että sivustosi sisältää tekijänoikeuden suojaamaa sisältöä. </a:t>
            </a:r>
          </a:p>
          <a:p>
            <a:pPr marL="0" indent="0">
              <a:buNone/>
            </a:pPr>
            <a:r>
              <a:rPr lang="fi-FI" dirty="0"/>
              <a:t>Kuvakkeen avulla voit listata sisältöjen tekijät ja avata sisältöjen käyttömahdollisuuksia – esimerkiksi sen, saako materiaaleja käyttää tai kopioida esimerkiksi opetuksessa tai muussa työkäytössä.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0824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orakulmio 2">
            <a:extLst>
              <a:ext uri="{FF2B5EF4-FFF2-40B4-BE49-F238E27FC236}">
                <a16:creationId xmlns:a16="http://schemas.microsoft.com/office/drawing/2014/main" id="{5A805924-D324-4CD9-818D-DD2CB60E8D42}"/>
              </a:ext>
            </a:extLst>
          </p:cNvPr>
          <p:cNvSpPr/>
          <p:nvPr/>
        </p:nvSpPr>
        <p:spPr>
          <a:xfrm>
            <a:off x="553673" y="713063"/>
            <a:ext cx="9848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4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MIKSI ©-INFO? </a:t>
            </a:r>
          </a:p>
        </p:txBody>
      </p:sp>
      <p:sp>
        <p:nvSpPr>
          <p:cNvPr id="5" name="Tekstin paikkamerkki 1">
            <a:extLst>
              <a:ext uri="{FF2B5EF4-FFF2-40B4-BE49-F238E27FC236}">
                <a16:creationId xmlns:a16="http://schemas.microsoft.com/office/drawing/2014/main" id="{3F847E4A-2616-4B6B-9085-C8844E181339}"/>
              </a:ext>
            </a:extLst>
          </p:cNvPr>
          <p:cNvSpPr txBox="1">
            <a:spLocks/>
          </p:cNvSpPr>
          <p:nvPr/>
        </p:nvSpPr>
        <p:spPr>
          <a:xfrm flipH="1">
            <a:off x="553672" y="2959216"/>
            <a:ext cx="11482063" cy="36596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264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i-FI" dirty="0"/>
              <a:t>Kuvakkeen taakse on mahdollista lisätä myös tieto siitä, mihin käyttäjä voi olla yhteydessä, mikäli hän haluaa tiedustella laajempia käyttöoikeuksia aineistoon.  </a:t>
            </a:r>
          </a:p>
          <a:p>
            <a:pPr marL="0" indent="0">
              <a:buNone/>
            </a:pPr>
            <a:r>
              <a:rPr lang="fi-FI" dirty="0"/>
              <a:t>Autat verkkosivujesi kävijää käyttämään sisältöjä vastuullisesti pitäen samalla huolen omista oikeuksistasi.</a:t>
            </a:r>
            <a:endParaRPr kumimoji="0" lang="fi-FI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077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orakulmio 2">
            <a:extLst>
              <a:ext uri="{FF2B5EF4-FFF2-40B4-BE49-F238E27FC236}">
                <a16:creationId xmlns:a16="http://schemas.microsoft.com/office/drawing/2014/main" id="{8FCDF8AE-A1B4-804B-8A4C-B996ABCB1BDC}"/>
              </a:ext>
            </a:extLst>
          </p:cNvPr>
          <p:cNvSpPr/>
          <p:nvPr/>
        </p:nvSpPr>
        <p:spPr>
          <a:xfrm>
            <a:off x="620785" y="732849"/>
            <a:ext cx="9865453" cy="72891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4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Eczar" panose="02000603040300000004" pitchFamily="2" charset="0"/>
              </a:rPr>
              <a:t>MITEN </a:t>
            </a:r>
            <a:r>
              <a:rPr lang="fi-FI" sz="48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  <a:cs typeface="Eczar" panose="02000603040300000004" pitchFamily="2" charset="0"/>
              </a:rPr>
              <a:t>©-INFO KÄYTTÖÖN? </a:t>
            </a:r>
            <a:endParaRPr kumimoji="0" lang="fi-FI" sz="4800" b="0" i="0" u="none" strike="noStrike" kern="1200" cap="none" spc="0" normalizeH="0" baseline="0" noProof="0" dirty="0">
              <a:ln>
                <a:noFill/>
              </a:ln>
              <a:solidFill>
                <a:srgbClr val="23264A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Eczar" panose="02000603040300000004" pitchFamily="2" charset="0"/>
            </a:endParaRPr>
          </a:p>
        </p:txBody>
      </p:sp>
      <p:sp>
        <p:nvSpPr>
          <p:cNvPr id="2" name="Tekstiruutu 1">
            <a:extLst>
              <a:ext uri="{FF2B5EF4-FFF2-40B4-BE49-F238E27FC236}">
                <a16:creationId xmlns:a16="http://schemas.microsoft.com/office/drawing/2014/main" id="{227C1F96-81D9-45AD-9A07-763AA218FA9C}"/>
              </a:ext>
            </a:extLst>
          </p:cNvPr>
          <p:cNvSpPr txBox="1"/>
          <p:nvPr/>
        </p:nvSpPr>
        <p:spPr>
          <a:xfrm>
            <a:off x="4543124" y="3016608"/>
            <a:ext cx="76488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Täytä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lomakkeelle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tekijä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-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ja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käyttöoikeustiedot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osoitteessa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:</a:t>
            </a:r>
            <a:b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www.c-info.fi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Saat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kuvakkeen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koodin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,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joka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sisältää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valitsemasi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tiedot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Liittämällä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koodin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omalle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verkkosivullesi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saat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kuvakkeen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näkyviin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3264A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.</a:t>
            </a:r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3D65DCF2-8851-4334-9B6A-21A542ED4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15" y="3308554"/>
            <a:ext cx="4574822" cy="291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8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82"/>
    </mc:Choice>
    <mc:Fallback xmlns="">
      <p:transition spd="slow" advTm="588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n paikkamerkki 6">
            <a:extLst>
              <a:ext uri="{FF2B5EF4-FFF2-40B4-BE49-F238E27FC236}">
                <a16:creationId xmlns:a16="http://schemas.microsoft.com/office/drawing/2014/main" id="{D1D1AC46-EDB6-4787-B076-B28CEAAAD94D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0" t="16075" r="-283" b="15475"/>
          <a:stretch/>
        </p:blipFill>
        <p:spPr>
          <a:xfrm>
            <a:off x="0" y="452438"/>
            <a:ext cx="8780463" cy="5953125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1BF1004F-D041-4F1A-9E3F-EDE930C0E10D}"/>
              </a:ext>
            </a:extLst>
          </p:cNvPr>
          <p:cNvSpPr txBox="1"/>
          <p:nvPr/>
        </p:nvSpPr>
        <p:spPr>
          <a:xfrm>
            <a:off x="8780463" y="465474"/>
            <a:ext cx="290731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i-FI" sz="20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Täytä lomakkeelle sivuston yleiset tiedot ja tekijätiedot</a:t>
            </a:r>
          </a:p>
          <a:p>
            <a:pPr marL="342900" indent="-342900">
              <a:buAutoNum type="arabicPeriod"/>
            </a:pPr>
            <a:r>
              <a:rPr lang="fi-FI" sz="20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Valitse sisältöjen käyttöoikeus</a:t>
            </a:r>
          </a:p>
          <a:p>
            <a:pPr marL="342900" indent="-342900">
              <a:buAutoNum type="arabicPeriod"/>
            </a:pPr>
            <a:r>
              <a:rPr lang="fi-FI" sz="20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Valitse kuvakkeen tyyli (normaali tai pieni ja kelluva tai paikallaan pysyvä)</a:t>
            </a:r>
          </a:p>
          <a:p>
            <a:pPr marL="342900" indent="-342900">
              <a:buAutoNum type="arabicPeriod"/>
            </a:pPr>
            <a:r>
              <a:rPr lang="fi-FI" sz="20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Saat sähköpostiisi koodin, joka liitetään verkkosivustollesi tai sisällön yhteyteen. </a:t>
            </a:r>
            <a:br>
              <a:rPr lang="fi-FI" sz="20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fi-FI" sz="2000" dirty="0">
              <a:solidFill>
                <a:srgbClr val="23264A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i-FI" sz="20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Pyydä tarvittaessa apua verkkosivustosi ylläpitäjältä.</a:t>
            </a:r>
          </a:p>
          <a:p>
            <a:pPr marL="342900" indent="-342900">
              <a:buAutoNum type="arabicPeriod"/>
            </a:pPr>
            <a:endParaRPr lang="fi-FI" sz="2000" dirty="0">
              <a:solidFill>
                <a:srgbClr val="232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11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>
            <a:extLst>
              <a:ext uri="{FF2B5EF4-FFF2-40B4-BE49-F238E27FC236}">
                <a16:creationId xmlns:a16="http://schemas.microsoft.com/office/drawing/2014/main" id="{BC782A9B-F033-4176-86A7-BA90DB78BF74}"/>
              </a:ext>
            </a:extLst>
          </p:cNvPr>
          <p:cNvSpPr txBox="1"/>
          <p:nvPr/>
        </p:nvSpPr>
        <p:spPr>
          <a:xfrm>
            <a:off x="290165" y="550302"/>
            <a:ext cx="89659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48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KÄYTTÖOIKEUSVAIHTOEHDOT </a:t>
            </a:r>
          </a:p>
          <a:p>
            <a:r>
              <a:rPr lang="fi-FI" sz="48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TEKSTIT JA KUVAT</a:t>
            </a:r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B0132F2F-23FE-4BCD-BF1E-ABAC41EB0E4A}"/>
              </a:ext>
            </a:extLst>
          </p:cNvPr>
          <p:cNvSpPr txBox="1"/>
          <p:nvPr/>
        </p:nvSpPr>
        <p:spPr>
          <a:xfrm>
            <a:off x="398751" y="2703016"/>
            <a:ext cx="112605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Saa kopioida ja tulostaa vapaasti.</a:t>
            </a:r>
          </a:p>
          <a:p>
            <a:pPr marL="457200" indent="-457200">
              <a:buAutoNum type="arabicPeriod"/>
            </a:pPr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Saa kopioida ja tulostaa vapaasti henkilökohtaisessa ja ei-kaupallisessa opetuskäytössä.</a:t>
            </a:r>
          </a:p>
          <a:p>
            <a:pPr marL="457200" indent="-457200">
              <a:buAutoNum type="arabicPeriod"/>
            </a:pPr>
            <a:r>
              <a:rPr lang="fi-FI" sz="2400" b="1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Saa kopioida ja jakaa opetus- ja muuhun työkäyttöön Kopioston kopiointiluvan ehtojen mukaisesti. </a:t>
            </a:r>
          </a:p>
          <a:p>
            <a:pPr marL="457200" indent="-457200">
              <a:buAutoNum type="arabicPeriod"/>
            </a:pPr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Tekstiaineistoja saa kopioida ja käyttää vapaasti ei-kaupalliseen opetuskäyttöön. Kuvien käyttöön tarvitsee luvan.</a:t>
            </a:r>
          </a:p>
          <a:p>
            <a:pPr marL="457200" indent="-457200">
              <a:buAutoNum type="arabicPeriod"/>
            </a:pPr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Saa käyttää sivuston käyttöehtojen mukaan.</a:t>
            </a:r>
          </a:p>
          <a:p>
            <a:pPr marL="457200" indent="-457200">
              <a:buAutoNum type="arabicPeriod"/>
            </a:pPr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Saa käyttää CC-lisenssin ehtojen mukaisesti.</a:t>
            </a:r>
          </a:p>
          <a:p>
            <a:endParaRPr lang="fi-FI" sz="2400" dirty="0">
              <a:solidFill>
                <a:srgbClr val="23264A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Videoille ja äänitiedostoille myös vastaavat vaihtoehdot.</a:t>
            </a:r>
          </a:p>
        </p:txBody>
      </p:sp>
    </p:spTree>
    <p:extLst>
      <p:ext uri="{BB962C8B-B14F-4D97-AF65-F5344CB8AC3E}">
        <p14:creationId xmlns:p14="http://schemas.microsoft.com/office/powerpoint/2010/main" val="1434027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>
            <a:extLst>
              <a:ext uri="{FF2B5EF4-FFF2-40B4-BE49-F238E27FC236}">
                <a16:creationId xmlns:a16="http://schemas.microsoft.com/office/drawing/2014/main" id="{BC782A9B-F033-4176-86A7-BA90DB78BF74}"/>
              </a:ext>
            </a:extLst>
          </p:cNvPr>
          <p:cNvSpPr txBox="1"/>
          <p:nvPr/>
        </p:nvSpPr>
        <p:spPr>
          <a:xfrm>
            <a:off x="398751" y="508357"/>
            <a:ext cx="89659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48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KÄYTTÖOIKEUSVAIHTOEHDOT </a:t>
            </a:r>
          </a:p>
          <a:p>
            <a:r>
              <a:rPr lang="fi-FI" sz="48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SUOSITUS</a:t>
            </a:r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B0132F2F-23FE-4BCD-BF1E-ABAC41EB0E4A}"/>
              </a:ext>
            </a:extLst>
          </p:cNvPr>
          <p:cNvSpPr txBox="1"/>
          <p:nvPr/>
        </p:nvSpPr>
        <p:spPr>
          <a:xfrm>
            <a:off x="398751" y="2703016"/>
            <a:ext cx="112605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Suosittelemme valitsemaan kolmannen vaihtoehdon eli: </a:t>
            </a:r>
          </a:p>
          <a:p>
            <a:r>
              <a:rPr lang="fi-FI" sz="2400" b="1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”Saat tulostaa, jakaa ja kopioida sisältöä opetus- ja muuhun työkäyttöön Kopioston kopiointiluvan ehtojen mukaisesti”</a:t>
            </a:r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  <a:p>
            <a:endParaRPr lang="fi-FI" sz="2400" dirty="0">
              <a:solidFill>
                <a:srgbClr val="23264A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Tällöin sivuston sisältöjen käytöstä opetuksessa tai yrityksissä kertyy nykyiseen tapaan Kopiosto-korvauksia. Jaamme Kopiosto-korvauksia jäsenillemme mm. apurahoina.</a:t>
            </a:r>
            <a:endParaRPr lang="fi-FI" dirty="0">
              <a:solidFill>
                <a:srgbClr val="23264A"/>
              </a:solidFill>
            </a:endParaRPr>
          </a:p>
          <a:p>
            <a:endParaRPr lang="fi-FI" sz="2400" dirty="0">
              <a:solidFill>
                <a:srgbClr val="23264A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i-FI" sz="2400" dirty="0">
                <a:solidFill>
                  <a:srgbClr val="2326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Muu kuin Kopioston kopiointiluvan mukainen käyttö vaatii edelleen tekijänoikeudenhaltijan luvan. </a:t>
            </a:r>
          </a:p>
          <a:p>
            <a:endParaRPr lang="fi-FI" sz="2400" dirty="0">
              <a:solidFill>
                <a:srgbClr val="23264A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5969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heme/theme1.xml><?xml version="1.0" encoding="utf-8"?>
<a:theme xmlns:a="http://schemas.openxmlformats.org/drawingml/2006/main" name="KOPIOSTO">
  <a:themeElements>
    <a:clrScheme name="KOPIOSTO 2018">
      <a:dk1>
        <a:srgbClr val="23264A"/>
      </a:dk1>
      <a:lt1>
        <a:srgbClr val="FFFFFF"/>
      </a:lt1>
      <a:dk2>
        <a:srgbClr val="A64296"/>
      </a:dk2>
      <a:lt2>
        <a:srgbClr val="FFA256"/>
      </a:lt2>
      <a:accent1>
        <a:srgbClr val="FF4C56"/>
      </a:accent1>
      <a:accent2>
        <a:srgbClr val="23264A"/>
      </a:accent2>
      <a:accent3>
        <a:srgbClr val="DCF0FA"/>
      </a:accent3>
      <a:accent4>
        <a:srgbClr val="4B62FE"/>
      </a:accent4>
      <a:accent5>
        <a:srgbClr val="F8F086"/>
      </a:accent5>
      <a:accent6>
        <a:srgbClr val="41B371"/>
      </a:accent6>
      <a:hlink>
        <a:srgbClr val="FF4C56"/>
      </a:hlink>
      <a:folHlink>
        <a:srgbClr val="FF4C56"/>
      </a:folHlink>
    </a:clrScheme>
    <a:fontScheme name="KOPIOSTO 2018">
      <a:majorFont>
        <a:latin typeface="Eczar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ap="rnd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30B925DE-595C-4A41-BEB0-3EE7370B40C0}" vid="{FDECA96C-4D8F-4904-9864-7B869B86129A}"/>
    </a:ext>
  </a:extLst>
</a:theme>
</file>

<file path=ppt/theme/theme2.xml><?xml version="1.0" encoding="utf-8"?>
<a:theme xmlns:a="http://schemas.openxmlformats.org/drawingml/2006/main" name="1_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5C4972D4231D274693C35AECBA587436" ma:contentTypeVersion="7" ma:contentTypeDescription="Luo uusi asiakirja." ma:contentTypeScope="" ma:versionID="07eb9b4d40daab19acf9924986b4786d">
  <xsd:schema xmlns:xsd="http://www.w3.org/2001/XMLSchema" xmlns:xs="http://www.w3.org/2001/XMLSchema" xmlns:p="http://schemas.microsoft.com/office/2006/metadata/properties" xmlns:ns2="140de8d7-3040-4213-a21d-b762739fb34f" targetNamespace="http://schemas.microsoft.com/office/2006/metadata/properties" ma:root="true" ma:fieldsID="744915b310a2c9632a6baa09645fb221" ns2:_="">
    <xsd:import namespace="140de8d7-3040-4213-a21d-b762739fb3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0de8d7-3040-4213-a21d-b762739fb3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C4D258-E853-4703-84B7-0EAD8BDFFA47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140de8d7-3040-4213-a21d-b762739fb34f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0384226-1A37-48A6-AD00-2FAC9A3838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482E33-3793-4BC1-97D5-C4A5D75A9152}"/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311</Words>
  <Application>Microsoft Office PowerPoint</Application>
  <PresentationFormat>Laajakuva</PresentationFormat>
  <Paragraphs>45</Paragraphs>
  <Slides>11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8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11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Eczar</vt:lpstr>
      <vt:lpstr>Georgia</vt:lpstr>
      <vt:lpstr>Roboto</vt:lpstr>
      <vt:lpstr>Roboto Condensed</vt:lpstr>
      <vt:lpstr>KOPIOSTO</vt:lpstr>
      <vt:lpstr>1_Office-teema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Kopiosto, luovan työn asialla</dc:title>
  <dc:creator>Kirsi Salmela</dc:creator>
  <cp:lastModifiedBy>Bregenhøj Maria</cp:lastModifiedBy>
  <cp:revision>5</cp:revision>
  <cp:lastPrinted>2019-11-21T11:47:07Z</cp:lastPrinted>
  <dcterms:created xsi:type="dcterms:W3CDTF">2019-11-21T09:00:34Z</dcterms:created>
  <dcterms:modified xsi:type="dcterms:W3CDTF">2020-02-17T08:55:20Z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0x0101005C4972D4231D274693C35AECBA587436</vt:lpwstr>
  </property>
</Properties>
</file>