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theme/theme2.xml" ContentType="application/vnd.openxmlformats-officedocument.theme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64.xml" ContentType="application/vnd.openxmlformats-officedocument.presentationml.slideLayout+xml"/>
  <Override PartName="/ppt/slideLayouts/slideLayout65.xml" ContentType="application/vnd.openxmlformats-officedocument.presentationml.slideLayout+xml"/>
  <Override PartName="/ppt/slideLayouts/slideLayout66.xml" ContentType="application/vnd.openxmlformats-officedocument.presentationml.slideLayout+xml"/>
  <Override PartName="/ppt/theme/theme3.xml" ContentType="application/vnd.openxmlformats-officedocument.theme+xml"/>
  <Override PartName="/ppt/slideLayouts/slideLayout67.xml" ContentType="application/vnd.openxmlformats-officedocument.presentationml.slideLayout+xml"/>
  <Override PartName="/ppt/slideLayouts/slideLayout68.xml" ContentType="application/vnd.openxmlformats-officedocument.presentationml.slideLayout+xml"/>
  <Override PartName="/ppt/slideLayouts/slideLayout69.xml" ContentType="application/vnd.openxmlformats-officedocument.presentationml.slideLayout+xml"/>
  <Override PartName="/ppt/slideLayouts/slideLayout70.xml" ContentType="application/vnd.openxmlformats-officedocument.presentationml.slideLayout+xml"/>
  <Override PartName="/ppt/slideLayouts/slideLayout71.xml" ContentType="application/vnd.openxmlformats-officedocument.presentationml.slideLayout+xml"/>
  <Override PartName="/ppt/slideLayouts/slideLayout72.xml" ContentType="application/vnd.openxmlformats-officedocument.presentationml.slideLayout+xml"/>
  <Override PartName="/ppt/slideLayouts/slideLayout73.xml" ContentType="application/vnd.openxmlformats-officedocument.presentationml.slideLayout+xml"/>
  <Override PartName="/ppt/slideLayouts/slideLayout74.xml" ContentType="application/vnd.openxmlformats-officedocument.presentationml.slideLayout+xml"/>
  <Override PartName="/ppt/slideLayouts/slideLayout75.xml" ContentType="application/vnd.openxmlformats-officedocument.presentationml.slideLayout+xml"/>
  <Override PartName="/ppt/slideLayouts/slideLayout76.xml" ContentType="application/vnd.openxmlformats-officedocument.presentationml.slideLayout+xml"/>
  <Override PartName="/ppt/slideLayouts/slideLayout77.xml" ContentType="application/vnd.openxmlformats-officedocument.presentationml.slideLayout+xml"/>
  <Override PartName="/ppt/slideLayouts/slideLayout78.xml" ContentType="application/vnd.openxmlformats-officedocument.presentationml.slideLayout+xml"/>
  <Override PartName="/ppt/slideLayouts/slideLayout79.xml" ContentType="application/vnd.openxmlformats-officedocument.presentationml.slideLayout+xml"/>
  <Override PartName="/ppt/slideLayouts/slideLayout80.xml" ContentType="application/vnd.openxmlformats-officedocument.presentationml.slideLayout+xml"/>
  <Override PartName="/ppt/slideLayouts/slideLayout81.xml" ContentType="application/vnd.openxmlformats-officedocument.presentationml.slideLayout+xml"/>
  <Override PartName="/ppt/slideLayouts/slideLayout82.xml" ContentType="application/vnd.openxmlformats-officedocument.presentationml.slideLayout+xml"/>
  <Override PartName="/ppt/slideLayouts/slideLayout83.xml" ContentType="application/vnd.openxmlformats-officedocument.presentationml.slideLayout+xml"/>
  <Override PartName="/ppt/slideLayouts/slideLayout84.xml" ContentType="application/vnd.openxmlformats-officedocument.presentationml.slideLayout+xml"/>
  <Override PartName="/ppt/slideLayouts/slideLayout85.xml" ContentType="application/vnd.openxmlformats-officedocument.presentationml.slideLayout+xml"/>
  <Override PartName="/ppt/slideLayouts/slideLayout86.xml" ContentType="application/vnd.openxmlformats-officedocument.presentationml.slideLayout+xml"/>
  <Override PartName="/ppt/slideLayouts/slideLayout87.xml" ContentType="application/vnd.openxmlformats-officedocument.presentationml.slideLayout+xml"/>
  <Override PartName="/ppt/slideLayouts/slideLayout88.xml" ContentType="application/vnd.openxmlformats-officedocument.presentationml.slideLayout+xml"/>
  <Override PartName="/ppt/slideLayouts/slideLayout89.xml" ContentType="application/vnd.openxmlformats-officedocument.presentationml.slideLayout+xml"/>
  <Override PartName="/ppt/theme/theme4.xml" ContentType="application/vnd.openxmlformats-officedocument.theme+xml"/>
  <Override PartName="/ppt/theme/theme5.xml" ContentType="application/vnd.openxmlformats-officedocument.theme+xml"/>
  <Override PartName="/ppt/theme/theme6.xml" ContentType="application/vnd.openxmlformats-officedocument.theme+xml"/>
  <Override PartName="/ppt/tags/tag1.xml" ContentType="application/vnd.openxmlformats-officedocument.presentationml.tags+xml"/>
  <Override PartName="/ppt/notesSlides/notesSlide1.xml" ContentType="application/vnd.openxmlformats-officedocument.presentationml.notesSlide+xml"/>
  <Override PartName="/ppt/charts/chart1.xml" ContentType="application/vnd.openxmlformats-officedocument.drawingml.chart+xml"/>
  <Override PartName="/ppt/tags/tag2.xml" ContentType="application/vnd.openxmlformats-officedocument.presentationml.tags+xml"/>
  <Override PartName="/ppt/notesSlides/notesSlide2.xml" ContentType="application/vnd.openxmlformats-officedocument.presentationml.notesSlide+xml"/>
  <Override PartName="/ppt/charts/chart2.xml" ContentType="application/vnd.openxmlformats-officedocument.drawingml.chart+xml"/>
  <Override PartName="/ppt/tags/tag3.xml" ContentType="application/vnd.openxmlformats-officedocument.presentationml.tags+xml"/>
  <Override PartName="/ppt/notesSlides/notesSlide3.xml" ContentType="application/vnd.openxmlformats-officedocument.presentationml.notesSlide+xml"/>
  <Override PartName="/ppt/charts/chart3.xml" ContentType="application/vnd.openxmlformats-officedocument.drawingml.chart+xml"/>
  <Override PartName="/ppt/tags/tag4.xml" ContentType="application/vnd.openxmlformats-officedocument.presentationml.tags+xml"/>
  <Override PartName="/ppt/notesSlides/notesSlide4.xml" ContentType="application/vnd.openxmlformats-officedocument.presentationml.notesSlide+xml"/>
  <Override PartName="/ppt/charts/chart4.xml" ContentType="application/vnd.openxmlformats-officedocument.drawingml.chart+xml"/>
  <Override PartName="/ppt/tags/tag5.xml" ContentType="application/vnd.openxmlformats-officedocument.presentationml.tags+xml"/>
  <Override PartName="/ppt/notesSlides/notesSlide5.xml" ContentType="application/vnd.openxmlformats-officedocument.presentationml.notesSlide+xml"/>
  <Override PartName="/ppt/charts/chart5.xml" ContentType="application/vnd.openxmlformats-officedocument.drawingml.chart+xml"/>
  <Override PartName="/ppt/tags/tag6.xml" ContentType="application/vnd.openxmlformats-officedocument.presentationml.tags+xml"/>
  <Override PartName="/ppt/notesSlides/notesSlide6.xml" ContentType="application/vnd.openxmlformats-officedocument.presentationml.notesSlide+xml"/>
  <Override PartName="/ppt/charts/chart6.xml" ContentType="application/vnd.openxmlformats-officedocument.drawingml.chart+xml"/>
  <Override PartName="/ppt/tags/tag7.xml" ContentType="application/vnd.openxmlformats-officedocument.presentationml.tags+xml"/>
  <Override PartName="/ppt/notesSlides/notesSlide7.xml" ContentType="application/vnd.openxmlformats-officedocument.presentationml.notesSlide+xml"/>
  <Override PartName="/ppt/charts/chart7.xml" ContentType="application/vnd.openxmlformats-officedocument.drawingml.chart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charts/chart8.xml" ContentType="application/vnd.openxmlformats-officedocument.drawingml.chart+xml"/>
  <Override PartName="/ppt/charts/chart9.xml" ContentType="application/vnd.openxmlformats-officedocument.drawingml.chart+xml"/>
  <Override PartName="/ppt/charts/chart10.xml" ContentType="application/vnd.openxmlformats-officedocument.drawingml.chart+xml"/>
  <Override PartName="/ppt/drawings/drawing1.xml" ContentType="application/vnd.openxmlformats-officedocument.drawingml.chartshapes+xml"/>
  <Override PartName="/ppt/charts/chart11.xml" ContentType="application/vnd.openxmlformats-officedocument.drawingml.chart+xml"/>
  <Override PartName="/ppt/drawings/drawing2.xml" ContentType="application/vnd.openxmlformats-officedocument.drawingml.chartshapes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57" r:id="rId1"/>
    <p:sldMasterId id="2147483661" r:id="rId2"/>
    <p:sldMasterId id="2147483704" r:id="rId3"/>
    <p:sldMasterId id="2147484011" r:id="rId4"/>
  </p:sldMasterIdLst>
  <p:notesMasterIdLst>
    <p:notesMasterId r:id="rId20"/>
  </p:notesMasterIdLst>
  <p:handoutMasterIdLst>
    <p:handoutMasterId r:id="rId21"/>
  </p:handoutMasterIdLst>
  <p:sldIdLst>
    <p:sldId id="256" r:id="rId5"/>
    <p:sldId id="6713" r:id="rId6"/>
    <p:sldId id="1632" r:id="rId7"/>
    <p:sldId id="6707" r:id="rId8"/>
    <p:sldId id="1634" r:id="rId9"/>
    <p:sldId id="6711" r:id="rId10"/>
    <p:sldId id="325" r:id="rId11"/>
    <p:sldId id="336" r:id="rId12"/>
    <p:sldId id="338" r:id="rId13"/>
    <p:sldId id="340" r:id="rId14"/>
    <p:sldId id="341" r:id="rId15"/>
    <p:sldId id="347" r:id="rId16"/>
    <p:sldId id="353" r:id="rId17"/>
    <p:sldId id="6664" r:id="rId18"/>
    <p:sldId id="280" r:id="rId19"/>
  </p:sldIdLst>
  <p:sldSz cx="12192000" cy="6858000"/>
  <p:notesSz cx="6858000" cy="9144000"/>
  <p:defaultTextStyle>
    <a:defPPr>
      <a:defRPr lang="fi-FI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FFFF"/>
    <a:srgbClr val="9FE6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Normaali tyyli 2 - Korostus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3555" autoAdjust="0"/>
    <p:restoredTop sz="94660"/>
  </p:normalViewPr>
  <p:slideViewPr>
    <p:cSldViewPr snapToGrid="0">
      <p:cViewPr varScale="1">
        <p:scale>
          <a:sx n="90" d="100"/>
          <a:sy n="90" d="100"/>
        </p:scale>
        <p:origin x="466" y="67"/>
      </p:cViewPr>
      <p:guideLst/>
    </p:cSldViewPr>
  </p:slideViewPr>
  <p:notesTextViewPr>
    <p:cViewPr>
      <p:scale>
        <a:sx n="66" d="100"/>
        <a:sy n="66" d="100"/>
      </p:scale>
      <p:origin x="0" y="0"/>
    </p:cViewPr>
  </p:notesTextViewPr>
  <p:notesViewPr>
    <p:cSldViewPr snapToGrid="0">
      <p:cViewPr varScale="1">
        <p:scale>
          <a:sx n="118" d="100"/>
          <a:sy n="118" d="100"/>
        </p:scale>
        <p:origin x="4152" y="96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microsoft.com/office/2016/11/relationships/changesInfo" Target="changesInfos/changesInfo1.xml"/><Relationship Id="rId3" Type="http://schemas.openxmlformats.org/officeDocument/2006/relationships/slideMaster" Target="slideMasters/slideMaster3.xml"/><Relationship Id="rId21" Type="http://schemas.openxmlformats.org/officeDocument/2006/relationships/handoutMaster" Target="handoutMasters/handoutMaster1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tableStyles" Target="tableStyle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2.xml"/><Relationship Id="rId20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theme" Target="theme/theme1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viewProps" Target="viewProps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4" Type="http://schemas.openxmlformats.org/officeDocument/2006/relationships/slideMaster" Target="slideMasters/slideMaster4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presProps" Target="pres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Kirsi Salmela" userId="113753fa-0709-4bcb-a10b-3e86148a4cdf" providerId="ADAL" clId="{D4900D0E-CB79-49B5-8883-5133636F1845}"/>
    <pc:docChg chg="custSel addSld delSld modSld sldOrd delMainMaster modMainMaster">
      <pc:chgData name="Kirsi Salmela" userId="113753fa-0709-4bcb-a10b-3e86148a4cdf" providerId="ADAL" clId="{D4900D0E-CB79-49B5-8883-5133636F1845}" dt="2026-09-17T06:19:01.632" v="642" actId="20577"/>
      <pc:docMkLst>
        <pc:docMk/>
      </pc:docMkLst>
      <pc:sldChg chg="addSp delSp modSp mod">
        <pc:chgData name="Kirsi Salmela" userId="113753fa-0709-4bcb-a10b-3e86148a4cdf" providerId="ADAL" clId="{D4900D0E-CB79-49B5-8883-5133636F1845}" dt="2026-08-21T08:04:06.551" v="112" actId="20577"/>
        <pc:sldMkLst>
          <pc:docMk/>
          <pc:sldMk cId="3819808097" sldId="256"/>
        </pc:sldMkLst>
        <pc:spChg chg="mod">
          <ac:chgData name="Kirsi Salmela" userId="113753fa-0709-4bcb-a10b-3e86148a4cdf" providerId="ADAL" clId="{D4900D0E-CB79-49B5-8883-5133636F1845}" dt="2026-08-21T08:04:06.551" v="112" actId="20577"/>
          <ac:spMkLst>
            <pc:docMk/>
            <pc:sldMk cId="3819808097" sldId="256"/>
            <ac:spMk id="5" creationId="{7F7C550E-9C88-D83C-DB81-7CDFF1339E27}"/>
          </ac:spMkLst>
        </pc:spChg>
      </pc:sldChg>
      <pc:sldChg chg="ord">
        <pc:chgData name="Kirsi Salmela" userId="113753fa-0709-4bcb-a10b-3e86148a4cdf" providerId="ADAL" clId="{D4900D0E-CB79-49B5-8883-5133636F1845}" dt="2026-08-21T08:04:46.905" v="116"/>
        <pc:sldMkLst>
          <pc:docMk/>
          <pc:sldMk cId="745472185" sldId="325"/>
        </pc:sldMkLst>
      </pc:sldChg>
      <pc:sldChg chg="ord">
        <pc:chgData name="Kirsi Salmela" userId="113753fa-0709-4bcb-a10b-3e86148a4cdf" providerId="ADAL" clId="{D4900D0E-CB79-49B5-8883-5133636F1845}" dt="2026-08-21T08:04:26.895" v="114"/>
        <pc:sldMkLst>
          <pc:docMk/>
          <pc:sldMk cId="3373572989" sldId="336"/>
        </pc:sldMkLst>
      </pc:sldChg>
      <pc:sldChg chg="modSp mod">
        <pc:chgData name="Kirsi Salmela" userId="113753fa-0709-4bcb-a10b-3e86148a4cdf" providerId="ADAL" clId="{D4900D0E-CB79-49B5-8883-5133636F1845}" dt="2026-08-21T06:45:00.989" v="41" actId="20577"/>
        <pc:sldMkLst>
          <pc:docMk/>
          <pc:sldMk cId="3197715733" sldId="1632"/>
        </pc:sldMkLst>
        <pc:spChg chg="mod">
          <ac:chgData name="Kirsi Salmela" userId="113753fa-0709-4bcb-a10b-3e86148a4cdf" providerId="ADAL" clId="{D4900D0E-CB79-49B5-8883-5133636F1845}" dt="2026-08-21T06:45:00.989" v="41" actId="20577"/>
          <ac:spMkLst>
            <pc:docMk/>
            <pc:sldMk cId="3197715733" sldId="1632"/>
            <ac:spMk id="8" creationId="{07667EE3-A59A-98F1-553C-43584728E9D1}"/>
          </ac:spMkLst>
        </pc:spChg>
      </pc:sldChg>
      <pc:sldChg chg="modSp mod modClrScheme chgLayout">
        <pc:chgData name="Kirsi Salmela" userId="113753fa-0709-4bcb-a10b-3e86148a4cdf" providerId="ADAL" clId="{D4900D0E-CB79-49B5-8883-5133636F1845}" dt="2026-08-21T06:29:51.095" v="4"/>
        <pc:sldMkLst>
          <pc:docMk/>
          <pc:sldMk cId="3204494665" sldId="6664"/>
        </pc:sldMkLst>
        <pc:spChg chg="mod ord">
          <ac:chgData name="Kirsi Salmela" userId="113753fa-0709-4bcb-a10b-3e86148a4cdf" providerId="ADAL" clId="{D4900D0E-CB79-49B5-8883-5133636F1845}" dt="2026-08-21T06:29:51.095" v="4"/>
          <ac:spMkLst>
            <pc:docMk/>
            <pc:sldMk cId="3204494665" sldId="6664"/>
            <ac:spMk id="3" creationId="{D349A936-1520-C972-C328-5E3E6FD2128E}"/>
          </ac:spMkLst>
        </pc:spChg>
        <pc:spChg chg="mod ord">
          <ac:chgData name="Kirsi Salmela" userId="113753fa-0709-4bcb-a10b-3e86148a4cdf" providerId="ADAL" clId="{D4900D0E-CB79-49B5-8883-5133636F1845}" dt="2026-08-21T06:29:51.095" v="4"/>
          <ac:spMkLst>
            <pc:docMk/>
            <pc:sldMk cId="3204494665" sldId="6664"/>
            <ac:spMk id="7" creationId="{2CEF4A74-A90F-04A4-7EAF-74DD9E1E731A}"/>
          </ac:spMkLst>
        </pc:spChg>
      </pc:sldChg>
      <pc:sldChg chg="modSp mod">
        <pc:chgData name="Kirsi Salmela" userId="113753fa-0709-4bcb-a10b-3e86148a4cdf" providerId="ADAL" clId="{D4900D0E-CB79-49B5-8883-5133636F1845}" dt="2026-08-21T10:52:19.880" v="215" actId="113"/>
        <pc:sldMkLst>
          <pc:docMk/>
          <pc:sldMk cId="1900896330" sldId="6707"/>
        </pc:sldMkLst>
        <pc:spChg chg="mod">
          <ac:chgData name="Kirsi Salmela" userId="113753fa-0709-4bcb-a10b-3e86148a4cdf" providerId="ADAL" clId="{D4900D0E-CB79-49B5-8883-5133636F1845}" dt="2026-08-21T10:52:19.880" v="215" actId="113"/>
          <ac:spMkLst>
            <pc:docMk/>
            <pc:sldMk cId="1900896330" sldId="6707"/>
            <ac:spMk id="9" creationId="{B1E5F6FA-85D5-534A-B02A-4C7C0A5CAD53}"/>
          </ac:spMkLst>
        </pc:spChg>
      </pc:sldChg>
      <pc:sldChg chg="modSp add mod">
        <pc:chgData name="Kirsi Salmela" userId="113753fa-0709-4bcb-a10b-3e86148a4cdf" providerId="ADAL" clId="{D4900D0E-CB79-49B5-8883-5133636F1845}" dt="2026-09-17T06:19:01.632" v="642" actId="20577"/>
        <pc:sldMkLst>
          <pc:docMk/>
          <pc:sldMk cId="3934889081" sldId="6713"/>
        </pc:sldMkLst>
        <pc:spChg chg="mod">
          <ac:chgData name="Kirsi Salmela" userId="113753fa-0709-4bcb-a10b-3e86148a4cdf" providerId="ADAL" clId="{D4900D0E-CB79-49B5-8883-5133636F1845}" dt="2026-09-17T06:19:01.632" v="642" actId="20577"/>
          <ac:spMkLst>
            <pc:docMk/>
            <pc:sldMk cId="3934889081" sldId="6713"/>
            <ac:spMk id="5" creationId="{F7975B88-C399-D441-1E65-B9CC8ED53CDC}"/>
          </ac:spMkLst>
        </pc:spChg>
      </pc:sldChg>
      <pc:sldMasterChg chg="delSldLayout modSldLayout sldLayoutOrd">
        <pc:chgData name="Kirsi Salmela" userId="113753fa-0709-4bcb-a10b-3e86148a4cdf" providerId="ADAL" clId="{D4900D0E-CB79-49B5-8883-5133636F1845}" dt="2026-08-21T06:29:51.080" v="3"/>
        <pc:sldMasterMkLst>
          <pc:docMk/>
          <pc:sldMasterMk cId="1447926605" sldId="2147483661"/>
        </pc:sldMasterMkLst>
        <pc:sldLayoutChg chg="modSp mod ord">
          <pc:chgData name="Kirsi Salmela" userId="113753fa-0709-4bcb-a10b-3e86148a4cdf" providerId="ADAL" clId="{D4900D0E-CB79-49B5-8883-5133636F1845}" dt="2026-08-21T06:29:51.048" v="2"/>
          <pc:sldLayoutMkLst>
            <pc:docMk/>
            <pc:sldMasterMk cId="1447926605" sldId="2147483661"/>
            <pc:sldLayoutMk cId="3133454937" sldId="2147483731"/>
          </pc:sldLayoutMkLst>
          <pc:spChg chg="mod">
            <ac:chgData name="Kirsi Salmela" userId="113753fa-0709-4bcb-a10b-3e86148a4cdf" providerId="ADAL" clId="{D4900D0E-CB79-49B5-8883-5133636F1845}" dt="2026-08-21T06:29:51.048" v="2"/>
            <ac:spMkLst>
              <pc:docMk/>
              <pc:sldMasterMk cId="1447926605" sldId="2147483661"/>
              <pc:sldLayoutMk cId="3133454937" sldId="2147483731"/>
              <ac:spMk id="2" creationId="{DE918553-0458-4829-6489-49023E8A547F}"/>
            </ac:spMkLst>
          </pc:spChg>
          <pc:spChg chg="mod">
            <ac:chgData name="Kirsi Salmela" userId="113753fa-0709-4bcb-a10b-3e86148a4cdf" providerId="ADAL" clId="{D4900D0E-CB79-49B5-8883-5133636F1845}" dt="2026-08-21T06:29:51.048" v="2"/>
            <ac:spMkLst>
              <pc:docMk/>
              <pc:sldMasterMk cId="1447926605" sldId="2147483661"/>
              <pc:sldLayoutMk cId="3133454937" sldId="2147483731"/>
              <ac:spMk id="5" creationId="{04B68E1E-5D5B-AE4B-5BB9-BD5FB98E986D}"/>
            </ac:spMkLst>
          </pc:spChg>
          <pc:spChg chg="mod">
            <ac:chgData name="Kirsi Salmela" userId="113753fa-0709-4bcb-a10b-3e86148a4cdf" providerId="ADAL" clId="{D4900D0E-CB79-49B5-8883-5133636F1845}" dt="2026-08-21T06:29:51.048" v="2"/>
            <ac:spMkLst>
              <pc:docMk/>
              <pc:sldMasterMk cId="1447926605" sldId="2147483661"/>
              <pc:sldLayoutMk cId="3133454937" sldId="2147483731"/>
              <ac:spMk id="8" creationId="{CA5228D7-EFCF-62EF-5E55-9CFADA6A9809}"/>
            </ac:spMkLst>
          </pc:spChg>
          <pc:spChg chg="mod">
            <ac:chgData name="Kirsi Salmela" userId="113753fa-0709-4bcb-a10b-3e86148a4cdf" providerId="ADAL" clId="{D4900D0E-CB79-49B5-8883-5133636F1845}" dt="2026-08-21T06:29:51.048" v="2"/>
            <ac:spMkLst>
              <pc:docMk/>
              <pc:sldMasterMk cId="1447926605" sldId="2147483661"/>
              <pc:sldLayoutMk cId="3133454937" sldId="2147483731"/>
              <ac:spMk id="9" creationId="{8CC9458F-F82E-D055-916C-4B0AC9CFE452}"/>
            </ac:spMkLst>
          </pc:spChg>
          <pc:spChg chg="mod">
            <ac:chgData name="Kirsi Salmela" userId="113753fa-0709-4bcb-a10b-3e86148a4cdf" providerId="ADAL" clId="{D4900D0E-CB79-49B5-8883-5133636F1845}" dt="2026-08-21T06:29:51.048" v="2"/>
            <ac:spMkLst>
              <pc:docMk/>
              <pc:sldMasterMk cId="1447926605" sldId="2147483661"/>
              <pc:sldLayoutMk cId="3133454937" sldId="2147483731"/>
              <ac:spMk id="10" creationId="{8E869AE3-E08E-8C00-96FF-46F50167920C}"/>
            </ac:spMkLst>
          </pc:spChg>
        </pc:sldLayoutChg>
        <pc:sldLayoutChg chg="modSp mod ord">
          <pc:chgData name="Kirsi Salmela" userId="113753fa-0709-4bcb-a10b-3e86148a4cdf" providerId="ADAL" clId="{D4900D0E-CB79-49B5-8883-5133636F1845}" dt="2026-08-21T06:29:51.048" v="2"/>
          <pc:sldLayoutMkLst>
            <pc:docMk/>
            <pc:sldMasterMk cId="1447926605" sldId="2147483661"/>
            <pc:sldLayoutMk cId="3943649885" sldId="2147483733"/>
          </pc:sldLayoutMkLst>
          <pc:spChg chg="mod">
            <ac:chgData name="Kirsi Salmela" userId="113753fa-0709-4bcb-a10b-3e86148a4cdf" providerId="ADAL" clId="{D4900D0E-CB79-49B5-8883-5133636F1845}" dt="2026-08-21T06:29:51.048" v="2"/>
            <ac:spMkLst>
              <pc:docMk/>
              <pc:sldMasterMk cId="1447926605" sldId="2147483661"/>
              <pc:sldLayoutMk cId="3943649885" sldId="2147483733"/>
              <ac:spMk id="2" creationId="{833C3473-58F1-8EDF-A5B1-6178CAE22E84}"/>
            </ac:spMkLst>
          </pc:spChg>
          <pc:spChg chg="mod">
            <ac:chgData name="Kirsi Salmela" userId="113753fa-0709-4bcb-a10b-3e86148a4cdf" providerId="ADAL" clId="{D4900D0E-CB79-49B5-8883-5133636F1845}" dt="2026-08-21T06:29:51.048" v="2"/>
            <ac:spMkLst>
              <pc:docMk/>
              <pc:sldMasterMk cId="1447926605" sldId="2147483661"/>
              <pc:sldLayoutMk cId="3943649885" sldId="2147483733"/>
              <ac:spMk id="3" creationId="{4EDF806A-5A75-D1BA-FF93-4E72404FAE0B}"/>
            </ac:spMkLst>
          </pc:spChg>
          <pc:spChg chg="mod">
            <ac:chgData name="Kirsi Salmela" userId="113753fa-0709-4bcb-a10b-3e86148a4cdf" providerId="ADAL" clId="{D4900D0E-CB79-49B5-8883-5133636F1845}" dt="2026-08-21T06:29:51.048" v="2"/>
            <ac:spMkLst>
              <pc:docMk/>
              <pc:sldMasterMk cId="1447926605" sldId="2147483661"/>
              <pc:sldLayoutMk cId="3943649885" sldId="2147483733"/>
              <ac:spMk id="4" creationId="{9579A185-BA8C-8B7F-23CD-D52E53638EED}"/>
            </ac:spMkLst>
          </pc:spChg>
          <pc:spChg chg="mod">
            <ac:chgData name="Kirsi Salmela" userId="113753fa-0709-4bcb-a10b-3e86148a4cdf" providerId="ADAL" clId="{D4900D0E-CB79-49B5-8883-5133636F1845}" dt="2026-08-21T06:29:51.048" v="2"/>
            <ac:spMkLst>
              <pc:docMk/>
              <pc:sldMasterMk cId="1447926605" sldId="2147483661"/>
              <pc:sldLayoutMk cId="3943649885" sldId="2147483733"/>
              <ac:spMk id="5" creationId="{A6148269-F3EB-28EA-DFA9-6FFB3BCE683D}"/>
            </ac:spMkLst>
          </pc:spChg>
          <pc:spChg chg="mod">
            <ac:chgData name="Kirsi Salmela" userId="113753fa-0709-4bcb-a10b-3e86148a4cdf" providerId="ADAL" clId="{D4900D0E-CB79-49B5-8883-5133636F1845}" dt="2026-08-21T06:29:51.048" v="2"/>
            <ac:spMkLst>
              <pc:docMk/>
              <pc:sldMasterMk cId="1447926605" sldId="2147483661"/>
              <pc:sldLayoutMk cId="3943649885" sldId="2147483733"/>
              <ac:spMk id="8" creationId="{370AC02D-6726-E9FD-DCF0-FFD77082B24C}"/>
            </ac:spMkLst>
          </pc:spChg>
        </pc:sldLayoutChg>
        <pc:sldLayoutChg chg="modSp mod ord">
          <pc:chgData name="Kirsi Salmela" userId="113753fa-0709-4bcb-a10b-3e86148a4cdf" providerId="ADAL" clId="{D4900D0E-CB79-49B5-8883-5133636F1845}" dt="2026-08-21T06:29:51.048" v="2"/>
          <pc:sldLayoutMkLst>
            <pc:docMk/>
            <pc:sldMasterMk cId="1447926605" sldId="2147483661"/>
            <pc:sldLayoutMk cId="1801648690" sldId="2147483734"/>
          </pc:sldLayoutMkLst>
          <pc:spChg chg="mod">
            <ac:chgData name="Kirsi Salmela" userId="113753fa-0709-4bcb-a10b-3e86148a4cdf" providerId="ADAL" clId="{D4900D0E-CB79-49B5-8883-5133636F1845}" dt="2026-08-21T06:29:51.048" v="2"/>
            <ac:spMkLst>
              <pc:docMk/>
              <pc:sldMasterMk cId="1447926605" sldId="2147483661"/>
              <pc:sldLayoutMk cId="1801648690" sldId="2147483734"/>
              <ac:spMk id="4" creationId="{9DE80E46-9E43-F9D8-490B-D70E9E7EC6C7}"/>
            </ac:spMkLst>
          </pc:spChg>
          <pc:spChg chg="mod">
            <ac:chgData name="Kirsi Salmela" userId="113753fa-0709-4bcb-a10b-3e86148a4cdf" providerId="ADAL" clId="{D4900D0E-CB79-49B5-8883-5133636F1845}" dt="2026-08-21T06:29:51.048" v="2"/>
            <ac:spMkLst>
              <pc:docMk/>
              <pc:sldMasterMk cId="1447926605" sldId="2147483661"/>
              <pc:sldLayoutMk cId="1801648690" sldId="2147483734"/>
              <ac:spMk id="5" creationId="{C1145B07-DD68-963F-EAE4-2228E1E9C1CF}"/>
            </ac:spMkLst>
          </pc:spChg>
          <pc:spChg chg="mod">
            <ac:chgData name="Kirsi Salmela" userId="113753fa-0709-4bcb-a10b-3e86148a4cdf" providerId="ADAL" clId="{D4900D0E-CB79-49B5-8883-5133636F1845}" dt="2026-08-21T06:29:51.048" v="2"/>
            <ac:spMkLst>
              <pc:docMk/>
              <pc:sldMasterMk cId="1447926605" sldId="2147483661"/>
              <pc:sldLayoutMk cId="1801648690" sldId="2147483734"/>
              <ac:spMk id="8" creationId="{CA5228D7-EFCF-62EF-5E55-9CFADA6A9809}"/>
            </ac:spMkLst>
          </pc:spChg>
          <pc:spChg chg="mod">
            <ac:chgData name="Kirsi Salmela" userId="113753fa-0709-4bcb-a10b-3e86148a4cdf" providerId="ADAL" clId="{D4900D0E-CB79-49B5-8883-5133636F1845}" dt="2026-08-21T06:29:51.048" v="2"/>
            <ac:spMkLst>
              <pc:docMk/>
              <pc:sldMasterMk cId="1447926605" sldId="2147483661"/>
              <pc:sldLayoutMk cId="1801648690" sldId="2147483734"/>
              <ac:spMk id="9" creationId="{8CC9458F-F82E-D055-916C-4B0AC9CFE452}"/>
            </ac:spMkLst>
          </pc:spChg>
          <pc:spChg chg="mod">
            <ac:chgData name="Kirsi Salmela" userId="113753fa-0709-4bcb-a10b-3e86148a4cdf" providerId="ADAL" clId="{D4900D0E-CB79-49B5-8883-5133636F1845}" dt="2026-08-21T06:29:51.048" v="2"/>
            <ac:spMkLst>
              <pc:docMk/>
              <pc:sldMasterMk cId="1447926605" sldId="2147483661"/>
              <pc:sldLayoutMk cId="1801648690" sldId="2147483734"/>
              <ac:spMk id="10" creationId="{8E869AE3-E08E-8C00-96FF-46F50167920C}"/>
            </ac:spMkLst>
          </pc:spChg>
        </pc:sldLayoutChg>
        <pc:sldLayoutChg chg="modSp mod ord">
          <pc:chgData name="Kirsi Salmela" userId="113753fa-0709-4bcb-a10b-3e86148a4cdf" providerId="ADAL" clId="{D4900D0E-CB79-49B5-8883-5133636F1845}" dt="2026-08-21T06:29:51.048" v="2"/>
          <pc:sldLayoutMkLst>
            <pc:docMk/>
            <pc:sldMasterMk cId="1447926605" sldId="2147483661"/>
            <pc:sldLayoutMk cId="1196000808" sldId="2147483737"/>
          </pc:sldLayoutMkLst>
          <pc:spChg chg="mod">
            <ac:chgData name="Kirsi Salmela" userId="113753fa-0709-4bcb-a10b-3e86148a4cdf" providerId="ADAL" clId="{D4900D0E-CB79-49B5-8883-5133636F1845}" dt="2026-08-21T06:29:51.048" v="2"/>
            <ac:spMkLst>
              <pc:docMk/>
              <pc:sldMasterMk cId="1447926605" sldId="2147483661"/>
              <pc:sldLayoutMk cId="1196000808" sldId="2147483737"/>
              <ac:spMk id="5" creationId="{8FF3D0D7-9A6B-7831-C18C-C9FB428652A7}"/>
            </ac:spMkLst>
          </pc:spChg>
          <pc:spChg chg="mod">
            <ac:chgData name="Kirsi Salmela" userId="113753fa-0709-4bcb-a10b-3e86148a4cdf" providerId="ADAL" clId="{D4900D0E-CB79-49B5-8883-5133636F1845}" dt="2026-08-21T06:29:51.048" v="2"/>
            <ac:spMkLst>
              <pc:docMk/>
              <pc:sldMasterMk cId="1447926605" sldId="2147483661"/>
              <pc:sldLayoutMk cId="1196000808" sldId="2147483737"/>
              <ac:spMk id="8" creationId="{3F06EC29-04A3-7442-00BA-0BF83C9D8595}"/>
            </ac:spMkLst>
          </pc:spChg>
          <pc:spChg chg="mod">
            <ac:chgData name="Kirsi Salmela" userId="113753fa-0709-4bcb-a10b-3e86148a4cdf" providerId="ADAL" clId="{D4900D0E-CB79-49B5-8883-5133636F1845}" dt="2026-08-21T06:29:51.048" v="2"/>
            <ac:spMkLst>
              <pc:docMk/>
              <pc:sldMasterMk cId="1447926605" sldId="2147483661"/>
              <pc:sldLayoutMk cId="1196000808" sldId="2147483737"/>
              <ac:spMk id="9" creationId="{35C588A8-40E1-5987-C0B1-89A4A8A7527F}"/>
            </ac:spMkLst>
          </pc:spChg>
          <pc:spChg chg="mod">
            <ac:chgData name="Kirsi Salmela" userId="113753fa-0709-4bcb-a10b-3e86148a4cdf" providerId="ADAL" clId="{D4900D0E-CB79-49B5-8883-5133636F1845}" dt="2026-08-21T06:29:51.048" v="2"/>
            <ac:spMkLst>
              <pc:docMk/>
              <pc:sldMasterMk cId="1447926605" sldId="2147483661"/>
              <pc:sldLayoutMk cId="1196000808" sldId="2147483737"/>
              <ac:spMk id="12" creationId="{9B9CA4E1-4770-7733-CF3F-A689CC264A68}"/>
            </ac:spMkLst>
          </pc:spChg>
        </pc:sldLayoutChg>
        <pc:sldLayoutChg chg="modSp mod ord">
          <pc:chgData name="Kirsi Salmela" userId="113753fa-0709-4bcb-a10b-3e86148a4cdf" providerId="ADAL" clId="{D4900D0E-CB79-49B5-8883-5133636F1845}" dt="2026-08-21T06:29:51.048" v="2"/>
          <pc:sldLayoutMkLst>
            <pc:docMk/>
            <pc:sldMasterMk cId="1447926605" sldId="2147483661"/>
            <pc:sldLayoutMk cId="3495253426" sldId="2147483740"/>
          </pc:sldLayoutMkLst>
          <pc:spChg chg="mod">
            <ac:chgData name="Kirsi Salmela" userId="113753fa-0709-4bcb-a10b-3e86148a4cdf" providerId="ADAL" clId="{D4900D0E-CB79-49B5-8883-5133636F1845}" dt="2026-08-21T06:29:51.048" v="2"/>
            <ac:spMkLst>
              <pc:docMk/>
              <pc:sldMasterMk cId="1447926605" sldId="2147483661"/>
              <pc:sldLayoutMk cId="3495253426" sldId="2147483740"/>
              <ac:spMk id="3" creationId="{4EDF806A-5A75-D1BA-FF93-4E72404FAE0B}"/>
            </ac:spMkLst>
          </pc:spChg>
          <pc:spChg chg="mod">
            <ac:chgData name="Kirsi Salmela" userId="113753fa-0709-4bcb-a10b-3e86148a4cdf" providerId="ADAL" clId="{D4900D0E-CB79-49B5-8883-5133636F1845}" dt="2026-08-21T06:29:51.048" v="2"/>
            <ac:spMkLst>
              <pc:docMk/>
              <pc:sldMasterMk cId="1447926605" sldId="2147483661"/>
              <pc:sldLayoutMk cId="3495253426" sldId="2147483740"/>
              <ac:spMk id="4" creationId="{9579A185-BA8C-8B7F-23CD-D52E53638EED}"/>
            </ac:spMkLst>
          </pc:spChg>
          <pc:spChg chg="mod">
            <ac:chgData name="Kirsi Salmela" userId="113753fa-0709-4bcb-a10b-3e86148a4cdf" providerId="ADAL" clId="{D4900D0E-CB79-49B5-8883-5133636F1845}" dt="2026-08-21T06:29:51.048" v="2"/>
            <ac:spMkLst>
              <pc:docMk/>
              <pc:sldMasterMk cId="1447926605" sldId="2147483661"/>
              <pc:sldLayoutMk cId="3495253426" sldId="2147483740"/>
              <ac:spMk id="5" creationId="{A6148269-F3EB-28EA-DFA9-6FFB3BCE683D}"/>
            </ac:spMkLst>
          </pc:spChg>
          <pc:spChg chg="mod">
            <ac:chgData name="Kirsi Salmela" userId="113753fa-0709-4bcb-a10b-3e86148a4cdf" providerId="ADAL" clId="{D4900D0E-CB79-49B5-8883-5133636F1845}" dt="2026-08-21T06:29:51.048" v="2"/>
            <ac:spMkLst>
              <pc:docMk/>
              <pc:sldMasterMk cId="1447926605" sldId="2147483661"/>
              <pc:sldLayoutMk cId="3495253426" sldId="2147483740"/>
              <ac:spMk id="9" creationId="{348BD119-989E-7DEF-F4BC-2F96117F0A4D}"/>
            </ac:spMkLst>
          </pc:spChg>
          <pc:spChg chg="mod">
            <ac:chgData name="Kirsi Salmela" userId="113753fa-0709-4bcb-a10b-3e86148a4cdf" providerId="ADAL" clId="{D4900D0E-CB79-49B5-8883-5133636F1845}" dt="2026-08-21T06:29:51.048" v="2"/>
            <ac:spMkLst>
              <pc:docMk/>
              <pc:sldMasterMk cId="1447926605" sldId="2147483661"/>
              <pc:sldLayoutMk cId="3495253426" sldId="2147483740"/>
              <ac:spMk id="44" creationId="{1BD50F0C-A999-0C47-93D0-4A05A73542AF}"/>
            </ac:spMkLst>
          </pc:spChg>
          <pc:spChg chg="mod">
            <ac:chgData name="Kirsi Salmela" userId="113753fa-0709-4bcb-a10b-3e86148a4cdf" providerId="ADAL" clId="{D4900D0E-CB79-49B5-8883-5133636F1845}" dt="2026-08-21T06:29:51.048" v="2"/>
            <ac:spMkLst>
              <pc:docMk/>
              <pc:sldMasterMk cId="1447926605" sldId="2147483661"/>
              <pc:sldLayoutMk cId="3495253426" sldId="2147483740"/>
              <ac:spMk id="45" creationId="{76E8D283-B8F6-48C5-BA0B-2BA7CFEE37BD}"/>
            </ac:spMkLst>
          </pc:spChg>
          <pc:spChg chg="mod">
            <ac:chgData name="Kirsi Salmela" userId="113753fa-0709-4bcb-a10b-3e86148a4cdf" providerId="ADAL" clId="{D4900D0E-CB79-49B5-8883-5133636F1845}" dt="2026-08-21T06:29:51.048" v="2"/>
            <ac:spMkLst>
              <pc:docMk/>
              <pc:sldMasterMk cId="1447926605" sldId="2147483661"/>
              <pc:sldLayoutMk cId="3495253426" sldId="2147483740"/>
              <ac:spMk id="46" creationId="{DDCFE291-773B-A4A5-08B9-F49782D7C241}"/>
            </ac:spMkLst>
          </pc:spChg>
          <pc:spChg chg="mod">
            <ac:chgData name="Kirsi Salmela" userId="113753fa-0709-4bcb-a10b-3e86148a4cdf" providerId="ADAL" clId="{D4900D0E-CB79-49B5-8883-5133636F1845}" dt="2026-08-21T06:29:51.048" v="2"/>
            <ac:spMkLst>
              <pc:docMk/>
              <pc:sldMasterMk cId="1447926605" sldId="2147483661"/>
              <pc:sldLayoutMk cId="3495253426" sldId="2147483740"/>
              <ac:spMk id="47" creationId="{557013EB-0191-70FC-E0CF-13B0B8811A20}"/>
            </ac:spMkLst>
          </pc:spChg>
          <pc:spChg chg="mod">
            <ac:chgData name="Kirsi Salmela" userId="113753fa-0709-4bcb-a10b-3e86148a4cdf" providerId="ADAL" clId="{D4900D0E-CB79-49B5-8883-5133636F1845}" dt="2026-08-21T06:29:51.048" v="2"/>
            <ac:spMkLst>
              <pc:docMk/>
              <pc:sldMasterMk cId="1447926605" sldId="2147483661"/>
              <pc:sldLayoutMk cId="3495253426" sldId="2147483740"/>
              <ac:spMk id="48" creationId="{AD5A7995-C701-E13A-1E65-F073FD078D41}"/>
            </ac:spMkLst>
          </pc:spChg>
          <pc:spChg chg="mod">
            <ac:chgData name="Kirsi Salmela" userId="113753fa-0709-4bcb-a10b-3e86148a4cdf" providerId="ADAL" clId="{D4900D0E-CB79-49B5-8883-5133636F1845}" dt="2026-08-21T06:29:51.048" v="2"/>
            <ac:spMkLst>
              <pc:docMk/>
              <pc:sldMasterMk cId="1447926605" sldId="2147483661"/>
              <pc:sldLayoutMk cId="3495253426" sldId="2147483740"/>
              <ac:spMk id="49" creationId="{EDD9AFD6-4010-93A6-EA41-43053DEC58C4}"/>
            </ac:spMkLst>
          </pc:spChg>
        </pc:sldLayoutChg>
        <pc:sldLayoutChg chg="modSp mod ord">
          <pc:chgData name="Kirsi Salmela" userId="113753fa-0709-4bcb-a10b-3e86148a4cdf" providerId="ADAL" clId="{D4900D0E-CB79-49B5-8883-5133636F1845}" dt="2026-08-21T06:29:51.048" v="2"/>
          <pc:sldLayoutMkLst>
            <pc:docMk/>
            <pc:sldMasterMk cId="1447926605" sldId="2147483661"/>
            <pc:sldLayoutMk cId="2574105526" sldId="2147483741"/>
          </pc:sldLayoutMkLst>
          <pc:spChg chg="mod">
            <ac:chgData name="Kirsi Salmela" userId="113753fa-0709-4bcb-a10b-3e86148a4cdf" providerId="ADAL" clId="{D4900D0E-CB79-49B5-8883-5133636F1845}" dt="2026-08-21T06:29:51.048" v="2"/>
            <ac:spMkLst>
              <pc:docMk/>
              <pc:sldMasterMk cId="1447926605" sldId="2147483661"/>
              <pc:sldLayoutMk cId="2574105526" sldId="2147483741"/>
              <ac:spMk id="2" creationId="{833C3473-58F1-8EDF-A5B1-6178CAE22E84}"/>
            </ac:spMkLst>
          </pc:spChg>
          <pc:spChg chg="mod">
            <ac:chgData name="Kirsi Salmela" userId="113753fa-0709-4bcb-a10b-3e86148a4cdf" providerId="ADAL" clId="{D4900D0E-CB79-49B5-8883-5133636F1845}" dt="2026-08-21T06:29:51.048" v="2"/>
            <ac:spMkLst>
              <pc:docMk/>
              <pc:sldMasterMk cId="1447926605" sldId="2147483661"/>
              <pc:sldLayoutMk cId="2574105526" sldId="2147483741"/>
              <ac:spMk id="3" creationId="{4EDF806A-5A75-D1BA-FF93-4E72404FAE0B}"/>
            </ac:spMkLst>
          </pc:spChg>
          <pc:spChg chg="mod">
            <ac:chgData name="Kirsi Salmela" userId="113753fa-0709-4bcb-a10b-3e86148a4cdf" providerId="ADAL" clId="{D4900D0E-CB79-49B5-8883-5133636F1845}" dt="2026-08-21T06:29:51.048" v="2"/>
            <ac:spMkLst>
              <pc:docMk/>
              <pc:sldMasterMk cId="1447926605" sldId="2147483661"/>
              <pc:sldLayoutMk cId="2574105526" sldId="2147483741"/>
              <ac:spMk id="4" creationId="{9579A185-BA8C-8B7F-23CD-D52E53638EED}"/>
            </ac:spMkLst>
          </pc:spChg>
          <pc:spChg chg="mod">
            <ac:chgData name="Kirsi Salmela" userId="113753fa-0709-4bcb-a10b-3e86148a4cdf" providerId="ADAL" clId="{D4900D0E-CB79-49B5-8883-5133636F1845}" dt="2026-08-21T06:29:51.048" v="2"/>
            <ac:spMkLst>
              <pc:docMk/>
              <pc:sldMasterMk cId="1447926605" sldId="2147483661"/>
              <pc:sldLayoutMk cId="2574105526" sldId="2147483741"/>
              <ac:spMk id="5" creationId="{A6148269-F3EB-28EA-DFA9-6FFB3BCE683D}"/>
            </ac:spMkLst>
          </pc:spChg>
          <pc:spChg chg="mod">
            <ac:chgData name="Kirsi Salmela" userId="113753fa-0709-4bcb-a10b-3e86148a4cdf" providerId="ADAL" clId="{D4900D0E-CB79-49B5-8883-5133636F1845}" dt="2026-08-21T06:29:51.048" v="2"/>
            <ac:spMkLst>
              <pc:docMk/>
              <pc:sldMasterMk cId="1447926605" sldId="2147483661"/>
              <pc:sldLayoutMk cId="2574105526" sldId="2147483741"/>
              <ac:spMk id="9" creationId="{348BD119-989E-7DEF-F4BC-2F96117F0A4D}"/>
            </ac:spMkLst>
          </pc:spChg>
          <pc:spChg chg="mod">
            <ac:chgData name="Kirsi Salmela" userId="113753fa-0709-4bcb-a10b-3e86148a4cdf" providerId="ADAL" clId="{D4900D0E-CB79-49B5-8883-5133636F1845}" dt="2026-08-21T06:29:51.048" v="2"/>
            <ac:spMkLst>
              <pc:docMk/>
              <pc:sldMasterMk cId="1447926605" sldId="2147483661"/>
              <pc:sldLayoutMk cId="2574105526" sldId="2147483741"/>
              <ac:spMk id="10" creationId="{7D9AD773-B172-AD4D-32DF-CEAC03F213DA}"/>
            </ac:spMkLst>
          </pc:spChg>
          <pc:spChg chg="mod">
            <ac:chgData name="Kirsi Salmela" userId="113753fa-0709-4bcb-a10b-3e86148a4cdf" providerId="ADAL" clId="{D4900D0E-CB79-49B5-8883-5133636F1845}" dt="2026-08-21T06:29:51.048" v="2"/>
            <ac:spMkLst>
              <pc:docMk/>
              <pc:sldMasterMk cId="1447926605" sldId="2147483661"/>
              <pc:sldLayoutMk cId="2574105526" sldId="2147483741"/>
              <ac:spMk id="37" creationId="{1ADEE24F-AF9B-EDC7-817A-90DE085DE8EB}"/>
            </ac:spMkLst>
          </pc:spChg>
          <pc:spChg chg="mod">
            <ac:chgData name="Kirsi Salmela" userId="113753fa-0709-4bcb-a10b-3e86148a4cdf" providerId="ADAL" clId="{D4900D0E-CB79-49B5-8883-5133636F1845}" dt="2026-08-21T06:29:51.048" v="2"/>
            <ac:spMkLst>
              <pc:docMk/>
              <pc:sldMasterMk cId="1447926605" sldId="2147483661"/>
              <pc:sldLayoutMk cId="2574105526" sldId="2147483741"/>
              <ac:spMk id="44" creationId="{1BD50F0C-A999-0C47-93D0-4A05A73542AF}"/>
            </ac:spMkLst>
          </pc:spChg>
          <pc:spChg chg="mod">
            <ac:chgData name="Kirsi Salmela" userId="113753fa-0709-4bcb-a10b-3e86148a4cdf" providerId="ADAL" clId="{D4900D0E-CB79-49B5-8883-5133636F1845}" dt="2026-08-21T06:29:51.048" v="2"/>
            <ac:spMkLst>
              <pc:docMk/>
              <pc:sldMasterMk cId="1447926605" sldId="2147483661"/>
              <pc:sldLayoutMk cId="2574105526" sldId="2147483741"/>
              <ac:spMk id="46" creationId="{DDCFE291-773B-A4A5-08B9-F49782D7C241}"/>
            </ac:spMkLst>
          </pc:spChg>
          <pc:spChg chg="mod">
            <ac:chgData name="Kirsi Salmela" userId="113753fa-0709-4bcb-a10b-3e86148a4cdf" providerId="ADAL" clId="{D4900D0E-CB79-49B5-8883-5133636F1845}" dt="2026-08-21T06:29:51.048" v="2"/>
            <ac:spMkLst>
              <pc:docMk/>
              <pc:sldMasterMk cId="1447926605" sldId="2147483661"/>
              <pc:sldLayoutMk cId="2574105526" sldId="2147483741"/>
              <ac:spMk id="47" creationId="{557013EB-0191-70FC-E0CF-13B0B8811A20}"/>
            </ac:spMkLst>
          </pc:spChg>
        </pc:sldLayoutChg>
        <pc:sldLayoutChg chg="modSp mod ord">
          <pc:chgData name="Kirsi Salmela" userId="113753fa-0709-4bcb-a10b-3e86148a4cdf" providerId="ADAL" clId="{D4900D0E-CB79-49B5-8883-5133636F1845}" dt="2026-08-21T06:29:51.048" v="2"/>
          <pc:sldLayoutMkLst>
            <pc:docMk/>
            <pc:sldMasterMk cId="1447926605" sldId="2147483661"/>
            <pc:sldLayoutMk cId="3204308582" sldId="2147483742"/>
          </pc:sldLayoutMkLst>
          <pc:spChg chg="mod">
            <ac:chgData name="Kirsi Salmela" userId="113753fa-0709-4bcb-a10b-3e86148a4cdf" providerId="ADAL" clId="{D4900D0E-CB79-49B5-8883-5133636F1845}" dt="2026-08-21T06:29:51.048" v="2"/>
            <ac:spMkLst>
              <pc:docMk/>
              <pc:sldMasterMk cId="1447926605" sldId="2147483661"/>
              <pc:sldLayoutMk cId="3204308582" sldId="2147483742"/>
              <ac:spMk id="2" creationId="{833C3473-58F1-8EDF-A5B1-6178CAE22E84}"/>
            </ac:spMkLst>
          </pc:spChg>
          <pc:spChg chg="mod">
            <ac:chgData name="Kirsi Salmela" userId="113753fa-0709-4bcb-a10b-3e86148a4cdf" providerId="ADAL" clId="{D4900D0E-CB79-49B5-8883-5133636F1845}" dt="2026-08-21T06:29:51.048" v="2"/>
            <ac:spMkLst>
              <pc:docMk/>
              <pc:sldMasterMk cId="1447926605" sldId="2147483661"/>
              <pc:sldLayoutMk cId="3204308582" sldId="2147483742"/>
              <ac:spMk id="3" creationId="{4EDF806A-5A75-D1BA-FF93-4E72404FAE0B}"/>
            </ac:spMkLst>
          </pc:spChg>
          <pc:spChg chg="mod">
            <ac:chgData name="Kirsi Salmela" userId="113753fa-0709-4bcb-a10b-3e86148a4cdf" providerId="ADAL" clId="{D4900D0E-CB79-49B5-8883-5133636F1845}" dt="2026-08-21T06:29:51.048" v="2"/>
            <ac:spMkLst>
              <pc:docMk/>
              <pc:sldMasterMk cId="1447926605" sldId="2147483661"/>
              <pc:sldLayoutMk cId="3204308582" sldId="2147483742"/>
              <ac:spMk id="4" creationId="{9579A185-BA8C-8B7F-23CD-D52E53638EED}"/>
            </ac:spMkLst>
          </pc:spChg>
          <pc:spChg chg="mod">
            <ac:chgData name="Kirsi Salmela" userId="113753fa-0709-4bcb-a10b-3e86148a4cdf" providerId="ADAL" clId="{D4900D0E-CB79-49B5-8883-5133636F1845}" dt="2026-08-21T06:29:51.048" v="2"/>
            <ac:spMkLst>
              <pc:docMk/>
              <pc:sldMasterMk cId="1447926605" sldId="2147483661"/>
              <pc:sldLayoutMk cId="3204308582" sldId="2147483742"/>
              <ac:spMk id="5" creationId="{A6148269-F3EB-28EA-DFA9-6FFB3BCE683D}"/>
            </ac:spMkLst>
          </pc:spChg>
          <pc:spChg chg="mod">
            <ac:chgData name="Kirsi Salmela" userId="113753fa-0709-4bcb-a10b-3e86148a4cdf" providerId="ADAL" clId="{D4900D0E-CB79-49B5-8883-5133636F1845}" dt="2026-08-21T06:29:51.048" v="2"/>
            <ac:spMkLst>
              <pc:docMk/>
              <pc:sldMasterMk cId="1447926605" sldId="2147483661"/>
              <pc:sldLayoutMk cId="3204308582" sldId="2147483742"/>
              <ac:spMk id="10" creationId="{7D9AD773-B172-AD4D-32DF-CEAC03F213DA}"/>
            </ac:spMkLst>
          </pc:spChg>
          <pc:spChg chg="mod">
            <ac:chgData name="Kirsi Salmela" userId="113753fa-0709-4bcb-a10b-3e86148a4cdf" providerId="ADAL" clId="{D4900D0E-CB79-49B5-8883-5133636F1845}" dt="2026-08-21T06:29:51.048" v="2"/>
            <ac:spMkLst>
              <pc:docMk/>
              <pc:sldMasterMk cId="1447926605" sldId="2147483661"/>
              <pc:sldLayoutMk cId="3204308582" sldId="2147483742"/>
              <ac:spMk id="37" creationId="{1ADEE24F-AF9B-EDC7-817A-90DE085DE8EB}"/>
            </ac:spMkLst>
          </pc:spChg>
          <pc:spChg chg="mod">
            <ac:chgData name="Kirsi Salmela" userId="113753fa-0709-4bcb-a10b-3e86148a4cdf" providerId="ADAL" clId="{D4900D0E-CB79-49B5-8883-5133636F1845}" dt="2026-08-21T06:29:51.048" v="2"/>
            <ac:spMkLst>
              <pc:docMk/>
              <pc:sldMasterMk cId="1447926605" sldId="2147483661"/>
              <pc:sldLayoutMk cId="3204308582" sldId="2147483742"/>
              <ac:spMk id="44" creationId="{1BD50F0C-A999-0C47-93D0-4A05A73542AF}"/>
            </ac:spMkLst>
          </pc:spChg>
          <pc:spChg chg="mod">
            <ac:chgData name="Kirsi Salmela" userId="113753fa-0709-4bcb-a10b-3e86148a4cdf" providerId="ADAL" clId="{D4900D0E-CB79-49B5-8883-5133636F1845}" dt="2026-08-21T06:29:51.048" v="2"/>
            <ac:spMkLst>
              <pc:docMk/>
              <pc:sldMasterMk cId="1447926605" sldId="2147483661"/>
              <pc:sldLayoutMk cId="3204308582" sldId="2147483742"/>
              <ac:spMk id="45" creationId="{76E8D283-B8F6-48C5-BA0B-2BA7CFEE37BD}"/>
            </ac:spMkLst>
          </pc:spChg>
          <pc:spChg chg="mod">
            <ac:chgData name="Kirsi Salmela" userId="113753fa-0709-4bcb-a10b-3e86148a4cdf" providerId="ADAL" clId="{D4900D0E-CB79-49B5-8883-5133636F1845}" dt="2026-08-21T06:29:51.048" v="2"/>
            <ac:spMkLst>
              <pc:docMk/>
              <pc:sldMasterMk cId="1447926605" sldId="2147483661"/>
              <pc:sldLayoutMk cId="3204308582" sldId="2147483742"/>
              <ac:spMk id="46" creationId="{DDCFE291-773B-A4A5-08B9-F49782D7C241}"/>
            </ac:spMkLst>
          </pc:spChg>
          <pc:spChg chg="mod">
            <ac:chgData name="Kirsi Salmela" userId="113753fa-0709-4bcb-a10b-3e86148a4cdf" providerId="ADAL" clId="{D4900D0E-CB79-49B5-8883-5133636F1845}" dt="2026-08-21T06:29:51.048" v="2"/>
            <ac:spMkLst>
              <pc:docMk/>
              <pc:sldMasterMk cId="1447926605" sldId="2147483661"/>
              <pc:sldLayoutMk cId="3204308582" sldId="2147483742"/>
              <ac:spMk id="48" creationId="{AD5A7995-C701-E13A-1E65-F073FD078D41}"/>
            </ac:spMkLst>
          </pc:spChg>
        </pc:sldLayoutChg>
        <pc:sldLayoutChg chg="modSp mod ord">
          <pc:chgData name="Kirsi Salmela" userId="113753fa-0709-4bcb-a10b-3e86148a4cdf" providerId="ADAL" clId="{D4900D0E-CB79-49B5-8883-5133636F1845}" dt="2026-08-21T06:29:51.048" v="2"/>
          <pc:sldLayoutMkLst>
            <pc:docMk/>
            <pc:sldMasterMk cId="1447926605" sldId="2147483661"/>
            <pc:sldLayoutMk cId="2710581777" sldId="2147483743"/>
          </pc:sldLayoutMkLst>
          <pc:spChg chg="mod">
            <ac:chgData name="Kirsi Salmela" userId="113753fa-0709-4bcb-a10b-3e86148a4cdf" providerId="ADAL" clId="{D4900D0E-CB79-49B5-8883-5133636F1845}" dt="2026-08-21T06:29:51.048" v="2"/>
            <ac:spMkLst>
              <pc:docMk/>
              <pc:sldMasterMk cId="1447926605" sldId="2147483661"/>
              <pc:sldLayoutMk cId="2710581777" sldId="2147483743"/>
              <ac:spMk id="2" creationId="{833C3473-58F1-8EDF-A5B1-6178CAE22E84}"/>
            </ac:spMkLst>
          </pc:spChg>
          <pc:spChg chg="mod">
            <ac:chgData name="Kirsi Salmela" userId="113753fa-0709-4bcb-a10b-3e86148a4cdf" providerId="ADAL" clId="{D4900D0E-CB79-49B5-8883-5133636F1845}" dt="2026-08-21T06:29:51.048" v="2"/>
            <ac:spMkLst>
              <pc:docMk/>
              <pc:sldMasterMk cId="1447926605" sldId="2147483661"/>
              <pc:sldLayoutMk cId="2710581777" sldId="2147483743"/>
              <ac:spMk id="4" creationId="{9579A185-BA8C-8B7F-23CD-D52E53638EED}"/>
            </ac:spMkLst>
          </pc:spChg>
          <pc:spChg chg="mod">
            <ac:chgData name="Kirsi Salmela" userId="113753fa-0709-4bcb-a10b-3e86148a4cdf" providerId="ADAL" clId="{D4900D0E-CB79-49B5-8883-5133636F1845}" dt="2026-08-21T06:29:51.048" v="2"/>
            <ac:spMkLst>
              <pc:docMk/>
              <pc:sldMasterMk cId="1447926605" sldId="2147483661"/>
              <pc:sldLayoutMk cId="2710581777" sldId="2147483743"/>
              <ac:spMk id="5" creationId="{A6148269-F3EB-28EA-DFA9-6FFB3BCE683D}"/>
            </ac:spMkLst>
          </pc:spChg>
          <pc:spChg chg="mod">
            <ac:chgData name="Kirsi Salmela" userId="113753fa-0709-4bcb-a10b-3e86148a4cdf" providerId="ADAL" clId="{D4900D0E-CB79-49B5-8883-5133636F1845}" dt="2026-08-21T06:29:51.048" v="2"/>
            <ac:spMkLst>
              <pc:docMk/>
              <pc:sldMasterMk cId="1447926605" sldId="2147483661"/>
              <pc:sldLayoutMk cId="2710581777" sldId="2147483743"/>
              <ac:spMk id="9" creationId="{348BD119-989E-7DEF-F4BC-2F96117F0A4D}"/>
            </ac:spMkLst>
          </pc:spChg>
          <pc:spChg chg="mod">
            <ac:chgData name="Kirsi Salmela" userId="113753fa-0709-4bcb-a10b-3e86148a4cdf" providerId="ADAL" clId="{D4900D0E-CB79-49B5-8883-5133636F1845}" dt="2026-08-21T06:29:51.048" v="2"/>
            <ac:spMkLst>
              <pc:docMk/>
              <pc:sldMasterMk cId="1447926605" sldId="2147483661"/>
              <pc:sldLayoutMk cId="2710581777" sldId="2147483743"/>
              <ac:spMk id="15" creationId="{31F3B85F-7489-AD23-44C5-41564D0824CF}"/>
            </ac:spMkLst>
          </pc:spChg>
          <pc:spChg chg="mod">
            <ac:chgData name="Kirsi Salmela" userId="113753fa-0709-4bcb-a10b-3e86148a4cdf" providerId="ADAL" clId="{D4900D0E-CB79-49B5-8883-5133636F1845}" dt="2026-08-21T06:29:51.048" v="2"/>
            <ac:spMkLst>
              <pc:docMk/>
              <pc:sldMasterMk cId="1447926605" sldId="2147483661"/>
              <pc:sldLayoutMk cId="2710581777" sldId="2147483743"/>
              <ac:spMk id="45" creationId="{76E8D283-B8F6-48C5-BA0B-2BA7CFEE37BD}"/>
            </ac:spMkLst>
          </pc:spChg>
          <pc:spChg chg="mod">
            <ac:chgData name="Kirsi Salmela" userId="113753fa-0709-4bcb-a10b-3e86148a4cdf" providerId="ADAL" clId="{D4900D0E-CB79-49B5-8883-5133636F1845}" dt="2026-08-21T06:29:51.048" v="2"/>
            <ac:spMkLst>
              <pc:docMk/>
              <pc:sldMasterMk cId="1447926605" sldId="2147483661"/>
              <pc:sldLayoutMk cId="2710581777" sldId="2147483743"/>
              <ac:spMk id="46" creationId="{DDCFE291-773B-A4A5-08B9-F49782D7C241}"/>
            </ac:spMkLst>
          </pc:spChg>
          <pc:spChg chg="mod">
            <ac:chgData name="Kirsi Salmela" userId="113753fa-0709-4bcb-a10b-3e86148a4cdf" providerId="ADAL" clId="{D4900D0E-CB79-49B5-8883-5133636F1845}" dt="2026-08-21T06:29:51.048" v="2"/>
            <ac:spMkLst>
              <pc:docMk/>
              <pc:sldMasterMk cId="1447926605" sldId="2147483661"/>
              <pc:sldLayoutMk cId="2710581777" sldId="2147483743"/>
              <ac:spMk id="47" creationId="{557013EB-0191-70FC-E0CF-13B0B8811A20}"/>
            </ac:spMkLst>
          </pc:spChg>
          <pc:spChg chg="mod">
            <ac:chgData name="Kirsi Salmela" userId="113753fa-0709-4bcb-a10b-3e86148a4cdf" providerId="ADAL" clId="{D4900D0E-CB79-49B5-8883-5133636F1845}" dt="2026-08-21T06:29:51.048" v="2"/>
            <ac:spMkLst>
              <pc:docMk/>
              <pc:sldMasterMk cId="1447926605" sldId="2147483661"/>
              <pc:sldLayoutMk cId="2710581777" sldId="2147483743"/>
              <ac:spMk id="48" creationId="{AD5A7995-C701-E13A-1E65-F073FD078D41}"/>
            </ac:spMkLst>
          </pc:spChg>
          <pc:spChg chg="mod">
            <ac:chgData name="Kirsi Salmela" userId="113753fa-0709-4bcb-a10b-3e86148a4cdf" providerId="ADAL" clId="{D4900D0E-CB79-49B5-8883-5133636F1845}" dt="2026-08-21T06:29:51.048" v="2"/>
            <ac:spMkLst>
              <pc:docMk/>
              <pc:sldMasterMk cId="1447926605" sldId="2147483661"/>
              <pc:sldLayoutMk cId="2710581777" sldId="2147483743"/>
              <ac:spMk id="49" creationId="{EDD9AFD6-4010-93A6-EA41-43053DEC58C4}"/>
            </ac:spMkLst>
          </pc:spChg>
        </pc:sldLayoutChg>
        <pc:sldLayoutChg chg="modSp mod ord">
          <pc:chgData name="Kirsi Salmela" userId="113753fa-0709-4bcb-a10b-3e86148a4cdf" providerId="ADAL" clId="{D4900D0E-CB79-49B5-8883-5133636F1845}" dt="2026-08-21T06:29:51.048" v="2"/>
          <pc:sldLayoutMkLst>
            <pc:docMk/>
            <pc:sldMasterMk cId="1447926605" sldId="2147483661"/>
            <pc:sldLayoutMk cId="2994397506" sldId="2147483744"/>
          </pc:sldLayoutMkLst>
          <pc:spChg chg="mod">
            <ac:chgData name="Kirsi Salmela" userId="113753fa-0709-4bcb-a10b-3e86148a4cdf" providerId="ADAL" clId="{D4900D0E-CB79-49B5-8883-5133636F1845}" dt="2026-08-21T06:29:51.048" v="2"/>
            <ac:spMkLst>
              <pc:docMk/>
              <pc:sldMasterMk cId="1447926605" sldId="2147483661"/>
              <pc:sldLayoutMk cId="2994397506" sldId="2147483744"/>
              <ac:spMk id="9" creationId="{8CC9458F-F82E-D055-916C-4B0AC9CFE452}"/>
            </ac:spMkLst>
          </pc:spChg>
          <pc:spChg chg="mod">
            <ac:chgData name="Kirsi Salmela" userId="113753fa-0709-4bcb-a10b-3e86148a4cdf" providerId="ADAL" clId="{D4900D0E-CB79-49B5-8883-5133636F1845}" dt="2026-08-21T06:29:51.048" v="2"/>
            <ac:spMkLst>
              <pc:docMk/>
              <pc:sldMasterMk cId="1447926605" sldId="2147483661"/>
              <pc:sldLayoutMk cId="2994397506" sldId="2147483744"/>
              <ac:spMk id="15" creationId="{6C412D5A-897E-29D9-5B49-FD55F29CBEE8}"/>
            </ac:spMkLst>
          </pc:spChg>
          <pc:spChg chg="mod">
            <ac:chgData name="Kirsi Salmela" userId="113753fa-0709-4bcb-a10b-3e86148a4cdf" providerId="ADAL" clId="{D4900D0E-CB79-49B5-8883-5133636F1845}" dt="2026-08-21T06:29:51.048" v="2"/>
            <ac:spMkLst>
              <pc:docMk/>
              <pc:sldMasterMk cId="1447926605" sldId="2147483661"/>
              <pc:sldLayoutMk cId="2994397506" sldId="2147483744"/>
              <ac:spMk id="16" creationId="{FF3D5A90-5E2D-AFCF-6F72-5B93097768A6}"/>
            </ac:spMkLst>
          </pc:spChg>
          <pc:spChg chg="mod">
            <ac:chgData name="Kirsi Salmela" userId="113753fa-0709-4bcb-a10b-3e86148a4cdf" providerId="ADAL" clId="{D4900D0E-CB79-49B5-8883-5133636F1845}" dt="2026-08-21T06:29:51.048" v="2"/>
            <ac:spMkLst>
              <pc:docMk/>
              <pc:sldMasterMk cId="1447926605" sldId="2147483661"/>
              <pc:sldLayoutMk cId="2994397506" sldId="2147483744"/>
              <ac:spMk id="18" creationId="{D68F8671-8956-0D9C-150E-2E19B3CA76B8}"/>
            </ac:spMkLst>
          </pc:spChg>
          <pc:spChg chg="mod">
            <ac:chgData name="Kirsi Salmela" userId="113753fa-0709-4bcb-a10b-3e86148a4cdf" providerId="ADAL" clId="{D4900D0E-CB79-49B5-8883-5133636F1845}" dt="2026-08-21T06:29:51.048" v="2"/>
            <ac:spMkLst>
              <pc:docMk/>
              <pc:sldMasterMk cId="1447926605" sldId="2147483661"/>
              <pc:sldLayoutMk cId="2994397506" sldId="2147483744"/>
              <ac:spMk id="19" creationId="{2F3E23FD-D8B2-6C8B-5E60-E5FE355FF73E}"/>
            </ac:spMkLst>
          </pc:spChg>
          <pc:spChg chg="mod">
            <ac:chgData name="Kirsi Salmela" userId="113753fa-0709-4bcb-a10b-3e86148a4cdf" providerId="ADAL" clId="{D4900D0E-CB79-49B5-8883-5133636F1845}" dt="2026-08-21T06:29:51.048" v="2"/>
            <ac:spMkLst>
              <pc:docMk/>
              <pc:sldMasterMk cId="1447926605" sldId="2147483661"/>
              <pc:sldLayoutMk cId="2994397506" sldId="2147483744"/>
              <ac:spMk id="20" creationId="{9A561D7E-662D-3FA1-BEFF-A90112D02AE7}"/>
            </ac:spMkLst>
          </pc:spChg>
          <pc:spChg chg="mod">
            <ac:chgData name="Kirsi Salmela" userId="113753fa-0709-4bcb-a10b-3e86148a4cdf" providerId="ADAL" clId="{D4900D0E-CB79-49B5-8883-5133636F1845}" dt="2026-08-21T06:29:51.048" v="2"/>
            <ac:spMkLst>
              <pc:docMk/>
              <pc:sldMasterMk cId="1447926605" sldId="2147483661"/>
              <pc:sldLayoutMk cId="2994397506" sldId="2147483744"/>
              <ac:spMk id="23" creationId="{8EC15137-9B86-F157-648F-47CBD4B62D8D}"/>
            </ac:spMkLst>
          </pc:spChg>
          <pc:spChg chg="mod">
            <ac:chgData name="Kirsi Salmela" userId="113753fa-0709-4bcb-a10b-3e86148a4cdf" providerId="ADAL" clId="{D4900D0E-CB79-49B5-8883-5133636F1845}" dt="2026-08-21T06:29:51.048" v="2"/>
            <ac:spMkLst>
              <pc:docMk/>
              <pc:sldMasterMk cId="1447926605" sldId="2147483661"/>
              <pc:sldLayoutMk cId="2994397506" sldId="2147483744"/>
              <ac:spMk id="31" creationId="{CF908561-3D70-C374-C0DB-F961D7CB778E}"/>
            </ac:spMkLst>
          </pc:spChg>
          <pc:spChg chg="mod">
            <ac:chgData name="Kirsi Salmela" userId="113753fa-0709-4bcb-a10b-3e86148a4cdf" providerId="ADAL" clId="{D4900D0E-CB79-49B5-8883-5133636F1845}" dt="2026-08-21T06:29:51.048" v="2"/>
            <ac:spMkLst>
              <pc:docMk/>
              <pc:sldMasterMk cId="1447926605" sldId="2147483661"/>
              <pc:sldLayoutMk cId="2994397506" sldId="2147483744"/>
              <ac:spMk id="32" creationId="{FDDA8326-0407-5027-131A-407FD94041BA}"/>
            </ac:spMkLst>
          </pc:spChg>
          <pc:spChg chg="mod">
            <ac:chgData name="Kirsi Salmela" userId="113753fa-0709-4bcb-a10b-3e86148a4cdf" providerId="ADAL" clId="{D4900D0E-CB79-49B5-8883-5133636F1845}" dt="2026-08-21T06:29:51.048" v="2"/>
            <ac:spMkLst>
              <pc:docMk/>
              <pc:sldMasterMk cId="1447926605" sldId="2147483661"/>
              <pc:sldLayoutMk cId="2994397506" sldId="2147483744"/>
              <ac:spMk id="34" creationId="{2A37F827-B8CA-B62F-D3DB-EA003D605191}"/>
            </ac:spMkLst>
          </pc:spChg>
        </pc:sldLayoutChg>
        <pc:sldLayoutChg chg="modSp mod ord">
          <pc:chgData name="Kirsi Salmela" userId="113753fa-0709-4bcb-a10b-3e86148a4cdf" providerId="ADAL" clId="{D4900D0E-CB79-49B5-8883-5133636F1845}" dt="2026-08-21T06:29:51.048" v="2"/>
          <pc:sldLayoutMkLst>
            <pc:docMk/>
            <pc:sldMasterMk cId="1447926605" sldId="2147483661"/>
            <pc:sldLayoutMk cId="3569747624" sldId="2147483745"/>
          </pc:sldLayoutMkLst>
          <pc:spChg chg="mod">
            <ac:chgData name="Kirsi Salmela" userId="113753fa-0709-4bcb-a10b-3e86148a4cdf" providerId="ADAL" clId="{D4900D0E-CB79-49B5-8883-5133636F1845}" dt="2026-08-21T06:29:51.048" v="2"/>
            <ac:spMkLst>
              <pc:docMk/>
              <pc:sldMasterMk cId="1447926605" sldId="2147483661"/>
              <pc:sldLayoutMk cId="3569747624" sldId="2147483745"/>
              <ac:spMk id="2" creationId="{6518B00A-928B-5347-D27D-7BC7A1B6A2E2}"/>
            </ac:spMkLst>
          </pc:spChg>
          <pc:spChg chg="mod">
            <ac:chgData name="Kirsi Salmela" userId="113753fa-0709-4bcb-a10b-3e86148a4cdf" providerId="ADAL" clId="{D4900D0E-CB79-49B5-8883-5133636F1845}" dt="2026-08-21T06:29:51.048" v="2"/>
            <ac:spMkLst>
              <pc:docMk/>
              <pc:sldMasterMk cId="1447926605" sldId="2147483661"/>
              <pc:sldLayoutMk cId="3569747624" sldId="2147483745"/>
              <ac:spMk id="10" creationId="{8E869AE3-E08E-8C00-96FF-46F50167920C}"/>
            </ac:spMkLst>
          </pc:spChg>
          <pc:spChg chg="mod">
            <ac:chgData name="Kirsi Salmela" userId="113753fa-0709-4bcb-a10b-3e86148a4cdf" providerId="ADAL" clId="{D4900D0E-CB79-49B5-8883-5133636F1845}" dt="2026-08-21T06:29:51.048" v="2"/>
            <ac:spMkLst>
              <pc:docMk/>
              <pc:sldMasterMk cId="1447926605" sldId="2147483661"/>
              <pc:sldLayoutMk cId="3569747624" sldId="2147483745"/>
              <ac:spMk id="13" creationId="{7478BB8C-F143-3BC9-2275-53CE21F20CF8}"/>
            </ac:spMkLst>
          </pc:spChg>
          <pc:spChg chg="mod">
            <ac:chgData name="Kirsi Salmela" userId="113753fa-0709-4bcb-a10b-3e86148a4cdf" providerId="ADAL" clId="{D4900D0E-CB79-49B5-8883-5133636F1845}" dt="2026-08-21T06:29:51.048" v="2"/>
            <ac:spMkLst>
              <pc:docMk/>
              <pc:sldMasterMk cId="1447926605" sldId="2147483661"/>
              <pc:sldLayoutMk cId="3569747624" sldId="2147483745"/>
              <ac:spMk id="15" creationId="{6C412D5A-897E-29D9-5B49-FD55F29CBEE8}"/>
            </ac:spMkLst>
          </pc:spChg>
          <pc:spChg chg="mod">
            <ac:chgData name="Kirsi Salmela" userId="113753fa-0709-4bcb-a10b-3e86148a4cdf" providerId="ADAL" clId="{D4900D0E-CB79-49B5-8883-5133636F1845}" dt="2026-08-21T06:29:51.048" v="2"/>
            <ac:spMkLst>
              <pc:docMk/>
              <pc:sldMasterMk cId="1447926605" sldId="2147483661"/>
              <pc:sldLayoutMk cId="3569747624" sldId="2147483745"/>
              <ac:spMk id="16" creationId="{FF3D5A90-5E2D-AFCF-6F72-5B93097768A6}"/>
            </ac:spMkLst>
          </pc:spChg>
          <pc:spChg chg="mod">
            <ac:chgData name="Kirsi Salmela" userId="113753fa-0709-4bcb-a10b-3e86148a4cdf" providerId="ADAL" clId="{D4900D0E-CB79-49B5-8883-5133636F1845}" dt="2026-08-21T06:29:51.048" v="2"/>
            <ac:spMkLst>
              <pc:docMk/>
              <pc:sldMasterMk cId="1447926605" sldId="2147483661"/>
              <pc:sldLayoutMk cId="3569747624" sldId="2147483745"/>
              <ac:spMk id="19" creationId="{2F3E23FD-D8B2-6C8B-5E60-E5FE355FF73E}"/>
            </ac:spMkLst>
          </pc:spChg>
          <pc:spChg chg="mod">
            <ac:chgData name="Kirsi Salmela" userId="113753fa-0709-4bcb-a10b-3e86148a4cdf" providerId="ADAL" clId="{D4900D0E-CB79-49B5-8883-5133636F1845}" dt="2026-08-21T06:29:51.048" v="2"/>
            <ac:spMkLst>
              <pc:docMk/>
              <pc:sldMasterMk cId="1447926605" sldId="2147483661"/>
              <pc:sldLayoutMk cId="3569747624" sldId="2147483745"/>
              <ac:spMk id="21" creationId="{7D8C7102-A2E5-FAAF-031D-6275F94EEE99}"/>
            </ac:spMkLst>
          </pc:spChg>
          <pc:spChg chg="mod">
            <ac:chgData name="Kirsi Salmela" userId="113753fa-0709-4bcb-a10b-3e86148a4cdf" providerId="ADAL" clId="{D4900D0E-CB79-49B5-8883-5133636F1845}" dt="2026-08-21T06:29:51.048" v="2"/>
            <ac:spMkLst>
              <pc:docMk/>
              <pc:sldMasterMk cId="1447926605" sldId="2147483661"/>
              <pc:sldLayoutMk cId="3569747624" sldId="2147483745"/>
              <ac:spMk id="23" creationId="{8EC15137-9B86-F157-648F-47CBD4B62D8D}"/>
            </ac:spMkLst>
          </pc:spChg>
          <pc:spChg chg="mod">
            <ac:chgData name="Kirsi Salmela" userId="113753fa-0709-4bcb-a10b-3e86148a4cdf" providerId="ADAL" clId="{D4900D0E-CB79-49B5-8883-5133636F1845}" dt="2026-08-21T06:29:51.048" v="2"/>
            <ac:spMkLst>
              <pc:docMk/>
              <pc:sldMasterMk cId="1447926605" sldId="2147483661"/>
              <pc:sldLayoutMk cId="3569747624" sldId="2147483745"/>
              <ac:spMk id="30" creationId="{CA64F1A9-4D8E-9099-9ED0-C86689D6B759}"/>
            </ac:spMkLst>
          </pc:spChg>
          <pc:spChg chg="mod">
            <ac:chgData name="Kirsi Salmela" userId="113753fa-0709-4bcb-a10b-3e86148a4cdf" providerId="ADAL" clId="{D4900D0E-CB79-49B5-8883-5133636F1845}" dt="2026-08-21T06:29:51.048" v="2"/>
            <ac:spMkLst>
              <pc:docMk/>
              <pc:sldMasterMk cId="1447926605" sldId="2147483661"/>
              <pc:sldLayoutMk cId="3569747624" sldId="2147483745"/>
              <ac:spMk id="31" creationId="{CF908561-3D70-C374-C0DB-F961D7CB778E}"/>
            </ac:spMkLst>
          </pc:spChg>
        </pc:sldLayoutChg>
        <pc:sldLayoutChg chg="modSp mod ord">
          <pc:chgData name="Kirsi Salmela" userId="113753fa-0709-4bcb-a10b-3e86148a4cdf" providerId="ADAL" clId="{D4900D0E-CB79-49B5-8883-5133636F1845}" dt="2026-08-21T06:29:51.048" v="2"/>
          <pc:sldLayoutMkLst>
            <pc:docMk/>
            <pc:sldMasterMk cId="1447926605" sldId="2147483661"/>
            <pc:sldLayoutMk cId="1361233210" sldId="2147483746"/>
          </pc:sldLayoutMkLst>
          <pc:spChg chg="mod">
            <ac:chgData name="Kirsi Salmela" userId="113753fa-0709-4bcb-a10b-3e86148a4cdf" providerId="ADAL" clId="{D4900D0E-CB79-49B5-8883-5133636F1845}" dt="2026-08-21T06:29:51.048" v="2"/>
            <ac:spMkLst>
              <pc:docMk/>
              <pc:sldMasterMk cId="1447926605" sldId="2147483661"/>
              <pc:sldLayoutMk cId="1361233210" sldId="2147483746"/>
              <ac:spMk id="2" creationId="{833C3473-58F1-8EDF-A5B1-6178CAE22E84}"/>
            </ac:spMkLst>
          </pc:spChg>
          <pc:spChg chg="mod">
            <ac:chgData name="Kirsi Salmela" userId="113753fa-0709-4bcb-a10b-3e86148a4cdf" providerId="ADAL" clId="{D4900D0E-CB79-49B5-8883-5133636F1845}" dt="2026-08-21T06:29:51.048" v="2"/>
            <ac:spMkLst>
              <pc:docMk/>
              <pc:sldMasterMk cId="1447926605" sldId="2147483661"/>
              <pc:sldLayoutMk cId="1361233210" sldId="2147483746"/>
              <ac:spMk id="4" creationId="{9579A185-BA8C-8B7F-23CD-D52E53638EED}"/>
            </ac:spMkLst>
          </pc:spChg>
          <pc:spChg chg="mod">
            <ac:chgData name="Kirsi Salmela" userId="113753fa-0709-4bcb-a10b-3e86148a4cdf" providerId="ADAL" clId="{D4900D0E-CB79-49B5-8883-5133636F1845}" dt="2026-08-21T06:29:51.048" v="2"/>
            <ac:spMkLst>
              <pc:docMk/>
              <pc:sldMasterMk cId="1447926605" sldId="2147483661"/>
              <pc:sldLayoutMk cId="1361233210" sldId="2147483746"/>
              <ac:spMk id="5" creationId="{A6148269-F3EB-28EA-DFA9-6FFB3BCE683D}"/>
            </ac:spMkLst>
          </pc:spChg>
          <pc:spChg chg="mod">
            <ac:chgData name="Kirsi Salmela" userId="113753fa-0709-4bcb-a10b-3e86148a4cdf" providerId="ADAL" clId="{D4900D0E-CB79-49B5-8883-5133636F1845}" dt="2026-08-21T06:29:51.048" v="2"/>
            <ac:spMkLst>
              <pc:docMk/>
              <pc:sldMasterMk cId="1447926605" sldId="2147483661"/>
              <pc:sldLayoutMk cId="1361233210" sldId="2147483746"/>
              <ac:spMk id="7" creationId="{10FE4414-78B7-1B57-2025-41433F43BA9F}"/>
            </ac:spMkLst>
          </pc:spChg>
          <pc:spChg chg="mod">
            <ac:chgData name="Kirsi Salmela" userId="113753fa-0709-4bcb-a10b-3e86148a4cdf" providerId="ADAL" clId="{D4900D0E-CB79-49B5-8883-5133636F1845}" dt="2026-08-21T06:29:51.048" v="2"/>
            <ac:spMkLst>
              <pc:docMk/>
              <pc:sldMasterMk cId="1447926605" sldId="2147483661"/>
              <pc:sldLayoutMk cId="1361233210" sldId="2147483746"/>
              <ac:spMk id="10" creationId="{7D9AD773-B172-AD4D-32DF-CEAC03F213DA}"/>
            </ac:spMkLst>
          </pc:spChg>
          <pc:spChg chg="mod">
            <ac:chgData name="Kirsi Salmela" userId="113753fa-0709-4bcb-a10b-3e86148a4cdf" providerId="ADAL" clId="{D4900D0E-CB79-49B5-8883-5133636F1845}" dt="2026-08-21T06:29:51.048" v="2"/>
            <ac:spMkLst>
              <pc:docMk/>
              <pc:sldMasterMk cId="1447926605" sldId="2147483661"/>
              <pc:sldLayoutMk cId="1361233210" sldId="2147483746"/>
              <ac:spMk id="11" creationId="{41088BF6-89FE-9659-97F8-5D2B19886A8B}"/>
            </ac:spMkLst>
          </pc:spChg>
          <pc:spChg chg="mod">
            <ac:chgData name="Kirsi Salmela" userId="113753fa-0709-4bcb-a10b-3e86148a4cdf" providerId="ADAL" clId="{D4900D0E-CB79-49B5-8883-5133636F1845}" dt="2026-08-21T06:29:51.048" v="2"/>
            <ac:spMkLst>
              <pc:docMk/>
              <pc:sldMasterMk cId="1447926605" sldId="2147483661"/>
              <pc:sldLayoutMk cId="1361233210" sldId="2147483746"/>
              <ac:spMk id="13" creationId="{CB7F04DB-1F6C-10D8-1AA3-EDCBF8C83709}"/>
            </ac:spMkLst>
          </pc:spChg>
          <pc:spChg chg="mod">
            <ac:chgData name="Kirsi Salmela" userId="113753fa-0709-4bcb-a10b-3e86148a4cdf" providerId="ADAL" clId="{D4900D0E-CB79-49B5-8883-5133636F1845}" dt="2026-08-21T06:29:51.048" v="2"/>
            <ac:spMkLst>
              <pc:docMk/>
              <pc:sldMasterMk cId="1447926605" sldId="2147483661"/>
              <pc:sldLayoutMk cId="1361233210" sldId="2147483746"/>
              <ac:spMk id="14" creationId="{A1ECA791-9EF9-879A-4DE6-9F3219FFD1CA}"/>
            </ac:spMkLst>
          </pc:spChg>
          <pc:spChg chg="mod">
            <ac:chgData name="Kirsi Salmela" userId="113753fa-0709-4bcb-a10b-3e86148a4cdf" providerId="ADAL" clId="{D4900D0E-CB79-49B5-8883-5133636F1845}" dt="2026-08-21T06:29:51.048" v="2"/>
            <ac:spMkLst>
              <pc:docMk/>
              <pc:sldMasterMk cId="1447926605" sldId="2147483661"/>
              <pc:sldLayoutMk cId="1361233210" sldId="2147483746"/>
              <ac:spMk id="16" creationId="{4E8FD7C4-3460-D5F1-3B8A-CFB8CAFE50CF}"/>
            </ac:spMkLst>
          </pc:spChg>
          <pc:spChg chg="mod">
            <ac:chgData name="Kirsi Salmela" userId="113753fa-0709-4bcb-a10b-3e86148a4cdf" providerId="ADAL" clId="{D4900D0E-CB79-49B5-8883-5133636F1845}" dt="2026-08-21T06:29:51.048" v="2"/>
            <ac:spMkLst>
              <pc:docMk/>
              <pc:sldMasterMk cId="1447926605" sldId="2147483661"/>
              <pc:sldLayoutMk cId="1361233210" sldId="2147483746"/>
              <ac:spMk id="17" creationId="{7EF06EFC-73C7-8342-D87C-8AA23CB0E07A}"/>
            </ac:spMkLst>
          </pc:spChg>
        </pc:sldLayoutChg>
        <pc:sldLayoutChg chg="modSp mod ord">
          <pc:chgData name="Kirsi Salmela" userId="113753fa-0709-4bcb-a10b-3e86148a4cdf" providerId="ADAL" clId="{D4900D0E-CB79-49B5-8883-5133636F1845}" dt="2026-08-21T06:29:51.048" v="2"/>
          <pc:sldLayoutMkLst>
            <pc:docMk/>
            <pc:sldMasterMk cId="1447926605" sldId="2147483661"/>
            <pc:sldLayoutMk cId="3487812613" sldId="2147483747"/>
          </pc:sldLayoutMkLst>
          <pc:spChg chg="mod">
            <ac:chgData name="Kirsi Salmela" userId="113753fa-0709-4bcb-a10b-3e86148a4cdf" providerId="ADAL" clId="{D4900D0E-CB79-49B5-8883-5133636F1845}" dt="2026-08-21T06:29:51.048" v="2"/>
            <ac:spMkLst>
              <pc:docMk/>
              <pc:sldMasterMk cId="1447926605" sldId="2147483661"/>
              <pc:sldLayoutMk cId="3487812613" sldId="2147483747"/>
              <ac:spMk id="3" creationId="{4EDF806A-5A75-D1BA-FF93-4E72404FAE0B}"/>
            </ac:spMkLst>
          </pc:spChg>
          <pc:spChg chg="mod">
            <ac:chgData name="Kirsi Salmela" userId="113753fa-0709-4bcb-a10b-3e86148a4cdf" providerId="ADAL" clId="{D4900D0E-CB79-49B5-8883-5133636F1845}" dt="2026-08-21T06:29:51.048" v="2"/>
            <ac:spMkLst>
              <pc:docMk/>
              <pc:sldMasterMk cId="1447926605" sldId="2147483661"/>
              <pc:sldLayoutMk cId="3487812613" sldId="2147483747"/>
              <ac:spMk id="5" creationId="{A6148269-F3EB-28EA-DFA9-6FFB3BCE683D}"/>
            </ac:spMkLst>
          </pc:spChg>
          <pc:spChg chg="mod">
            <ac:chgData name="Kirsi Salmela" userId="113753fa-0709-4bcb-a10b-3e86148a4cdf" providerId="ADAL" clId="{D4900D0E-CB79-49B5-8883-5133636F1845}" dt="2026-08-21T06:29:51.048" v="2"/>
            <ac:spMkLst>
              <pc:docMk/>
              <pc:sldMasterMk cId="1447926605" sldId="2147483661"/>
              <pc:sldLayoutMk cId="3487812613" sldId="2147483747"/>
              <ac:spMk id="6" creationId="{0FFEF4D7-498B-F275-291E-BD7999949248}"/>
            </ac:spMkLst>
          </pc:spChg>
          <pc:spChg chg="mod">
            <ac:chgData name="Kirsi Salmela" userId="113753fa-0709-4bcb-a10b-3e86148a4cdf" providerId="ADAL" clId="{D4900D0E-CB79-49B5-8883-5133636F1845}" dt="2026-08-21T06:29:51.048" v="2"/>
            <ac:spMkLst>
              <pc:docMk/>
              <pc:sldMasterMk cId="1447926605" sldId="2147483661"/>
              <pc:sldLayoutMk cId="3487812613" sldId="2147483747"/>
              <ac:spMk id="9" creationId="{348BD119-989E-7DEF-F4BC-2F96117F0A4D}"/>
            </ac:spMkLst>
          </pc:spChg>
          <pc:spChg chg="mod">
            <ac:chgData name="Kirsi Salmela" userId="113753fa-0709-4bcb-a10b-3e86148a4cdf" providerId="ADAL" clId="{D4900D0E-CB79-49B5-8883-5133636F1845}" dt="2026-08-21T06:29:51.048" v="2"/>
            <ac:spMkLst>
              <pc:docMk/>
              <pc:sldMasterMk cId="1447926605" sldId="2147483661"/>
              <pc:sldLayoutMk cId="3487812613" sldId="2147483747"/>
              <ac:spMk id="10" creationId="{7D9AD773-B172-AD4D-32DF-CEAC03F213DA}"/>
            </ac:spMkLst>
          </pc:spChg>
          <pc:spChg chg="mod">
            <ac:chgData name="Kirsi Salmela" userId="113753fa-0709-4bcb-a10b-3e86148a4cdf" providerId="ADAL" clId="{D4900D0E-CB79-49B5-8883-5133636F1845}" dt="2026-08-21T06:29:51.048" v="2"/>
            <ac:spMkLst>
              <pc:docMk/>
              <pc:sldMasterMk cId="1447926605" sldId="2147483661"/>
              <pc:sldLayoutMk cId="3487812613" sldId="2147483747"/>
              <ac:spMk id="14" creationId="{E0D1E164-17F9-19B4-F23D-6D832B81F027}"/>
            </ac:spMkLst>
          </pc:spChg>
          <pc:spChg chg="mod">
            <ac:chgData name="Kirsi Salmela" userId="113753fa-0709-4bcb-a10b-3e86148a4cdf" providerId="ADAL" clId="{D4900D0E-CB79-49B5-8883-5133636F1845}" dt="2026-08-21T06:29:51.048" v="2"/>
            <ac:spMkLst>
              <pc:docMk/>
              <pc:sldMasterMk cId="1447926605" sldId="2147483661"/>
              <pc:sldLayoutMk cId="3487812613" sldId="2147483747"/>
              <ac:spMk id="16" creationId="{15EF2ED9-038D-2488-59D2-4A9A45F64A34}"/>
            </ac:spMkLst>
          </pc:spChg>
          <pc:spChg chg="mod">
            <ac:chgData name="Kirsi Salmela" userId="113753fa-0709-4bcb-a10b-3e86148a4cdf" providerId="ADAL" clId="{D4900D0E-CB79-49B5-8883-5133636F1845}" dt="2026-08-21T06:29:51.048" v="2"/>
            <ac:spMkLst>
              <pc:docMk/>
              <pc:sldMasterMk cId="1447926605" sldId="2147483661"/>
              <pc:sldLayoutMk cId="3487812613" sldId="2147483747"/>
              <ac:spMk id="20" creationId="{E2C56CB9-3161-2C18-F37E-183E95BAE803}"/>
            </ac:spMkLst>
          </pc:spChg>
          <pc:spChg chg="mod">
            <ac:chgData name="Kirsi Salmela" userId="113753fa-0709-4bcb-a10b-3e86148a4cdf" providerId="ADAL" clId="{D4900D0E-CB79-49B5-8883-5133636F1845}" dt="2026-08-21T06:29:51.048" v="2"/>
            <ac:spMkLst>
              <pc:docMk/>
              <pc:sldMasterMk cId="1447926605" sldId="2147483661"/>
              <pc:sldLayoutMk cId="3487812613" sldId="2147483747"/>
              <ac:spMk id="21" creationId="{B195BCDB-B089-2E7E-B4B7-B2060D20FD72}"/>
            </ac:spMkLst>
          </pc:spChg>
          <pc:spChg chg="mod">
            <ac:chgData name="Kirsi Salmela" userId="113753fa-0709-4bcb-a10b-3e86148a4cdf" providerId="ADAL" clId="{D4900D0E-CB79-49B5-8883-5133636F1845}" dt="2026-08-21T06:29:51.048" v="2"/>
            <ac:spMkLst>
              <pc:docMk/>
              <pc:sldMasterMk cId="1447926605" sldId="2147483661"/>
              <pc:sldLayoutMk cId="3487812613" sldId="2147483747"/>
              <ac:spMk id="37" creationId="{1ADEE24F-AF9B-EDC7-817A-90DE085DE8EB}"/>
            </ac:spMkLst>
          </pc:spChg>
        </pc:sldLayoutChg>
        <pc:sldLayoutChg chg="modSp mod ord">
          <pc:chgData name="Kirsi Salmela" userId="113753fa-0709-4bcb-a10b-3e86148a4cdf" providerId="ADAL" clId="{D4900D0E-CB79-49B5-8883-5133636F1845}" dt="2026-08-21T06:29:51.048" v="2"/>
          <pc:sldLayoutMkLst>
            <pc:docMk/>
            <pc:sldMasterMk cId="1447926605" sldId="2147483661"/>
            <pc:sldLayoutMk cId="1393938888" sldId="2147483748"/>
          </pc:sldLayoutMkLst>
          <pc:spChg chg="mod">
            <ac:chgData name="Kirsi Salmela" userId="113753fa-0709-4bcb-a10b-3e86148a4cdf" providerId="ADAL" clId="{D4900D0E-CB79-49B5-8883-5133636F1845}" dt="2026-08-21T06:29:51.048" v="2"/>
            <ac:spMkLst>
              <pc:docMk/>
              <pc:sldMasterMk cId="1447926605" sldId="2147483661"/>
              <pc:sldLayoutMk cId="1393938888" sldId="2147483748"/>
              <ac:spMk id="2" creationId="{833C3473-58F1-8EDF-A5B1-6178CAE22E84}"/>
            </ac:spMkLst>
          </pc:spChg>
          <pc:spChg chg="mod">
            <ac:chgData name="Kirsi Salmela" userId="113753fa-0709-4bcb-a10b-3e86148a4cdf" providerId="ADAL" clId="{D4900D0E-CB79-49B5-8883-5133636F1845}" dt="2026-08-21T06:29:51.048" v="2"/>
            <ac:spMkLst>
              <pc:docMk/>
              <pc:sldMasterMk cId="1447926605" sldId="2147483661"/>
              <pc:sldLayoutMk cId="1393938888" sldId="2147483748"/>
              <ac:spMk id="5" creationId="{A6148269-F3EB-28EA-DFA9-6FFB3BCE683D}"/>
            </ac:spMkLst>
          </pc:spChg>
          <pc:spChg chg="mod">
            <ac:chgData name="Kirsi Salmela" userId="113753fa-0709-4bcb-a10b-3e86148a4cdf" providerId="ADAL" clId="{D4900D0E-CB79-49B5-8883-5133636F1845}" dt="2026-08-21T06:29:51.048" v="2"/>
            <ac:spMkLst>
              <pc:docMk/>
              <pc:sldMasterMk cId="1447926605" sldId="2147483661"/>
              <pc:sldLayoutMk cId="1393938888" sldId="2147483748"/>
              <ac:spMk id="9" creationId="{348BD119-989E-7DEF-F4BC-2F96117F0A4D}"/>
            </ac:spMkLst>
          </pc:spChg>
          <pc:spChg chg="mod">
            <ac:chgData name="Kirsi Salmela" userId="113753fa-0709-4bcb-a10b-3e86148a4cdf" providerId="ADAL" clId="{D4900D0E-CB79-49B5-8883-5133636F1845}" dt="2026-08-21T06:29:51.048" v="2"/>
            <ac:spMkLst>
              <pc:docMk/>
              <pc:sldMasterMk cId="1447926605" sldId="2147483661"/>
              <pc:sldLayoutMk cId="1393938888" sldId="2147483748"/>
              <ac:spMk id="10" creationId="{7D9AD773-B172-AD4D-32DF-CEAC03F213DA}"/>
            </ac:spMkLst>
          </pc:spChg>
          <pc:spChg chg="mod">
            <ac:chgData name="Kirsi Salmela" userId="113753fa-0709-4bcb-a10b-3e86148a4cdf" providerId="ADAL" clId="{D4900D0E-CB79-49B5-8883-5133636F1845}" dt="2026-08-21T06:29:51.048" v="2"/>
            <ac:spMkLst>
              <pc:docMk/>
              <pc:sldMasterMk cId="1447926605" sldId="2147483661"/>
              <pc:sldLayoutMk cId="1393938888" sldId="2147483748"/>
              <ac:spMk id="11" creationId="{4700CC65-67DC-E6D4-48BC-FC5E0E487751}"/>
            </ac:spMkLst>
          </pc:spChg>
          <pc:spChg chg="mod">
            <ac:chgData name="Kirsi Salmela" userId="113753fa-0709-4bcb-a10b-3e86148a4cdf" providerId="ADAL" clId="{D4900D0E-CB79-49B5-8883-5133636F1845}" dt="2026-08-21T06:29:51.048" v="2"/>
            <ac:spMkLst>
              <pc:docMk/>
              <pc:sldMasterMk cId="1447926605" sldId="2147483661"/>
              <pc:sldLayoutMk cId="1393938888" sldId="2147483748"/>
              <ac:spMk id="14" creationId="{E0D1E164-17F9-19B4-F23D-6D832B81F027}"/>
            </ac:spMkLst>
          </pc:spChg>
          <pc:spChg chg="mod">
            <ac:chgData name="Kirsi Salmela" userId="113753fa-0709-4bcb-a10b-3e86148a4cdf" providerId="ADAL" clId="{D4900D0E-CB79-49B5-8883-5133636F1845}" dt="2026-08-21T06:29:51.048" v="2"/>
            <ac:spMkLst>
              <pc:docMk/>
              <pc:sldMasterMk cId="1447926605" sldId="2147483661"/>
              <pc:sldLayoutMk cId="1393938888" sldId="2147483748"/>
              <ac:spMk id="16" creationId="{15EF2ED9-038D-2488-59D2-4A9A45F64A34}"/>
            </ac:spMkLst>
          </pc:spChg>
          <pc:spChg chg="mod">
            <ac:chgData name="Kirsi Salmela" userId="113753fa-0709-4bcb-a10b-3e86148a4cdf" providerId="ADAL" clId="{D4900D0E-CB79-49B5-8883-5133636F1845}" dt="2026-08-21T06:29:51.048" v="2"/>
            <ac:spMkLst>
              <pc:docMk/>
              <pc:sldMasterMk cId="1447926605" sldId="2147483661"/>
              <pc:sldLayoutMk cId="1393938888" sldId="2147483748"/>
              <ac:spMk id="17" creationId="{7EEE57C4-9E14-6F69-75D9-331D46156CC2}"/>
            </ac:spMkLst>
          </pc:spChg>
          <pc:spChg chg="mod">
            <ac:chgData name="Kirsi Salmela" userId="113753fa-0709-4bcb-a10b-3e86148a4cdf" providerId="ADAL" clId="{D4900D0E-CB79-49B5-8883-5133636F1845}" dt="2026-08-21T06:29:51.048" v="2"/>
            <ac:spMkLst>
              <pc:docMk/>
              <pc:sldMasterMk cId="1447926605" sldId="2147483661"/>
              <pc:sldLayoutMk cId="1393938888" sldId="2147483748"/>
              <ac:spMk id="18" creationId="{6328CA3F-63D2-40B5-2E11-75E23D8033BD}"/>
            </ac:spMkLst>
          </pc:spChg>
          <pc:spChg chg="mod">
            <ac:chgData name="Kirsi Salmela" userId="113753fa-0709-4bcb-a10b-3e86148a4cdf" providerId="ADAL" clId="{D4900D0E-CB79-49B5-8883-5133636F1845}" dt="2026-08-21T06:29:51.048" v="2"/>
            <ac:spMkLst>
              <pc:docMk/>
              <pc:sldMasterMk cId="1447926605" sldId="2147483661"/>
              <pc:sldLayoutMk cId="1393938888" sldId="2147483748"/>
              <ac:spMk id="19" creationId="{633B3CF0-B76A-1053-AD8A-8B6B76A8DB5C}"/>
            </ac:spMkLst>
          </pc:spChg>
        </pc:sldLayoutChg>
        <pc:sldLayoutChg chg="modSp mod ord">
          <pc:chgData name="Kirsi Salmela" userId="113753fa-0709-4bcb-a10b-3e86148a4cdf" providerId="ADAL" clId="{D4900D0E-CB79-49B5-8883-5133636F1845}" dt="2026-08-21T06:29:51.048" v="2"/>
          <pc:sldLayoutMkLst>
            <pc:docMk/>
            <pc:sldMasterMk cId="1447926605" sldId="2147483661"/>
            <pc:sldLayoutMk cId="2113815462" sldId="2147483749"/>
          </pc:sldLayoutMkLst>
          <pc:spChg chg="mod">
            <ac:chgData name="Kirsi Salmela" userId="113753fa-0709-4bcb-a10b-3e86148a4cdf" providerId="ADAL" clId="{D4900D0E-CB79-49B5-8883-5133636F1845}" dt="2026-08-21T06:29:51.048" v="2"/>
            <ac:spMkLst>
              <pc:docMk/>
              <pc:sldMasterMk cId="1447926605" sldId="2147483661"/>
              <pc:sldLayoutMk cId="2113815462" sldId="2147483749"/>
              <ac:spMk id="5" creationId="{04B68E1E-5D5B-AE4B-5BB9-BD5FB98E986D}"/>
            </ac:spMkLst>
          </pc:spChg>
          <pc:spChg chg="mod">
            <ac:chgData name="Kirsi Salmela" userId="113753fa-0709-4bcb-a10b-3e86148a4cdf" providerId="ADAL" clId="{D4900D0E-CB79-49B5-8883-5133636F1845}" dt="2026-08-21T06:29:51.048" v="2"/>
            <ac:spMkLst>
              <pc:docMk/>
              <pc:sldMasterMk cId="1447926605" sldId="2147483661"/>
              <pc:sldLayoutMk cId="2113815462" sldId="2147483749"/>
              <ac:spMk id="6" creationId="{590B8F23-A492-8B21-629B-2EBF08C0A905}"/>
            </ac:spMkLst>
          </pc:spChg>
          <pc:spChg chg="mod">
            <ac:chgData name="Kirsi Salmela" userId="113753fa-0709-4bcb-a10b-3e86148a4cdf" providerId="ADAL" clId="{D4900D0E-CB79-49B5-8883-5133636F1845}" dt="2026-08-21T06:29:51.048" v="2"/>
            <ac:spMkLst>
              <pc:docMk/>
              <pc:sldMasterMk cId="1447926605" sldId="2147483661"/>
              <pc:sldLayoutMk cId="2113815462" sldId="2147483749"/>
              <ac:spMk id="8" creationId="{CA5228D7-EFCF-62EF-5E55-9CFADA6A9809}"/>
            </ac:spMkLst>
          </pc:spChg>
          <pc:spChg chg="mod">
            <ac:chgData name="Kirsi Salmela" userId="113753fa-0709-4bcb-a10b-3e86148a4cdf" providerId="ADAL" clId="{D4900D0E-CB79-49B5-8883-5133636F1845}" dt="2026-08-21T06:29:51.048" v="2"/>
            <ac:spMkLst>
              <pc:docMk/>
              <pc:sldMasterMk cId="1447926605" sldId="2147483661"/>
              <pc:sldLayoutMk cId="2113815462" sldId="2147483749"/>
              <ac:spMk id="9" creationId="{8CC9458F-F82E-D055-916C-4B0AC9CFE452}"/>
            </ac:spMkLst>
          </pc:spChg>
          <pc:spChg chg="mod">
            <ac:chgData name="Kirsi Salmela" userId="113753fa-0709-4bcb-a10b-3e86148a4cdf" providerId="ADAL" clId="{D4900D0E-CB79-49B5-8883-5133636F1845}" dt="2026-08-21T06:29:51.048" v="2"/>
            <ac:spMkLst>
              <pc:docMk/>
              <pc:sldMasterMk cId="1447926605" sldId="2147483661"/>
              <pc:sldLayoutMk cId="2113815462" sldId="2147483749"/>
              <ac:spMk id="10" creationId="{8E869AE3-E08E-8C00-96FF-46F50167920C}"/>
            </ac:spMkLst>
          </pc:spChg>
        </pc:sldLayoutChg>
        <pc:sldLayoutChg chg="modSp mod ord">
          <pc:chgData name="Kirsi Salmela" userId="113753fa-0709-4bcb-a10b-3e86148a4cdf" providerId="ADAL" clId="{D4900D0E-CB79-49B5-8883-5133636F1845}" dt="2026-08-21T06:29:51.048" v="2"/>
          <pc:sldLayoutMkLst>
            <pc:docMk/>
            <pc:sldMasterMk cId="1447926605" sldId="2147483661"/>
            <pc:sldLayoutMk cId="1430013136" sldId="2147483751"/>
          </pc:sldLayoutMkLst>
          <pc:spChg chg="mod">
            <ac:chgData name="Kirsi Salmela" userId="113753fa-0709-4bcb-a10b-3e86148a4cdf" providerId="ADAL" clId="{D4900D0E-CB79-49B5-8883-5133636F1845}" dt="2026-08-21T06:29:51.048" v="2"/>
            <ac:spMkLst>
              <pc:docMk/>
              <pc:sldMasterMk cId="1447926605" sldId="2147483661"/>
              <pc:sldLayoutMk cId="1430013136" sldId="2147483751"/>
              <ac:spMk id="3" creationId="{12908ABA-22E9-2E37-C5A1-F019C2CF17B5}"/>
            </ac:spMkLst>
          </pc:spChg>
          <pc:spChg chg="mod">
            <ac:chgData name="Kirsi Salmela" userId="113753fa-0709-4bcb-a10b-3e86148a4cdf" providerId="ADAL" clId="{D4900D0E-CB79-49B5-8883-5133636F1845}" dt="2026-08-21T06:29:51.048" v="2"/>
            <ac:spMkLst>
              <pc:docMk/>
              <pc:sldMasterMk cId="1447926605" sldId="2147483661"/>
              <pc:sldLayoutMk cId="1430013136" sldId="2147483751"/>
              <ac:spMk id="5" creationId="{04B68E1E-5D5B-AE4B-5BB9-BD5FB98E986D}"/>
            </ac:spMkLst>
          </pc:spChg>
          <pc:spChg chg="mod">
            <ac:chgData name="Kirsi Salmela" userId="113753fa-0709-4bcb-a10b-3e86148a4cdf" providerId="ADAL" clId="{D4900D0E-CB79-49B5-8883-5133636F1845}" dt="2026-08-21T06:29:51.048" v="2"/>
            <ac:spMkLst>
              <pc:docMk/>
              <pc:sldMasterMk cId="1447926605" sldId="2147483661"/>
              <pc:sldLayoutMk cId="1430013136" sldId="2147483751"/>
              <ac:spMk id="6" creationId="{590B8F23-A492-8B21-629B-2EBF08C0A905}"/>
            </ac:spMkLst>
          </pc:spChg>
          <pc:spChg chg="mod">
            <ac:chgData name="Kirsi Salmela" userId="113753fa-0709-4bcb-a10b-3e86148a4cdf" providerId="ADAL" clId="{D4900D0E-CB79-49B5-8883-5133636F1845}" dt="2026-08-21T06:29:51.048" v="2"/>
            <ac:spMkLst>
              <pc:docMk/>
              <pc:sldMasterMk cId="1447926605" sldId="2147483661"/>
              <pc:sldLayoutMk cId="1430013136" sldId="2147483751"/>
              <ac:spMk id="8" creationId="{CA5228D7-EFCF-62EF-5E55-9CFADA6A9809}"/>
            </ac:spMkLst>
          </pc:spChg>
          <pc:spChg chg="mod">
            <ac:chgData name="Kirsi Salmela" userId="113753fa-0709-4bcb-a10b-3e86148a4cdf" providerId="ADAL" clId="{D4900D0E-CB79-49B5-8883-5133636F1845}" dt="2026-08-21T06:29:51.048" v="2"/>
            <ac:spMkLst>
              <pc:docMk/>
              <pc:sldMasterMk cId="1447926605" sldId="2147483661"/>
              <pc:sldLayoutMk cId="1430013136" sldId="2147483751"/>
              <ac:spMk id="9" creationId="{8CC9458F-F82E-D055-916C-4B0AC9CFE452}"/>
            </ac:spMkLst>
          </pc:spChg>
          <pc:spChg chg="mod">
            <ac:chgData name="Kirsi Salmela" userId="113753fa-0709-4bcb-a10b-3e86148a4cdf" providerId="ADAL" clId="{D4900D0E-CB79-49B5-8883-5133636F1845}" dt="2026-08-21T06:29:51.048" v="2"/>
            <ac:spMkLst>
              <pc:docMk/>
              <pc:sldMasterMk cId="1447926605" sldId="2147483661"/>
              <pc:sldLayoutMk cId="1430013136" sldId="2147483751"/>
              <ac:spMk id="10" creationId="{8E869AE3-E08E-8C00-96FF-46F50167920C}"/>
            </ac:spMkLst>
          </pc:spChg>
        </pc:sldLayoutChg>
      </pc:sldMasterChg>
      <pc:sldMasterChg chg="delSldLayout modSldLayout sldLayoutOrd">
        <pc:chgData name="Kirsi Salmela" userId="113753fa-0709-4bcb-a10b-3e86148a4cdf" providerId="ADAL" clId="{D4900D0E-CB79-49B5-8883-5133636F1845}" dt="2026-08-21T06:45:37.788" v="75" actId="47"/>
        <pc:sldMasterMkLst>
          <pc:docMk/>
          <pc:sldMasterMk cId="2516233323" sldId="2147483704"/>
        </pc:sldMasterMkLst>
        <pc:sldLayoutChg chg="modSp mod ord">
          <pc:chgData name="Kirsi Salmela" userId="113753fa-0709-4bcb-a10b-3e86148a4cdf" providerId="ADAL" clId="{D4900D0E-CB79-49B5-8883-5133636F1845}" dt="2026-08-21T06:29:51.048" v="2"/>
          <pc:sldLayoutMkLst>
            <pc:docMk/>
            <pc:sldMasterMk cId="2516233323" sldId="2147483704"/>
            <pc:sldLayoutMk cId="3984492452" sldId="2147483999"/>
          </pc:sldLayoutMkLst>
          <pc:spChg chg="mod">
            <ac:chgData name="Kirsi Salmela" userId="113753fa-0709-4bcb-a10b-3e86148a4cdf" providerId="ADAL" clId="{D4900D0E-CB79-49B5-8883-5133636F1845}" dt="2026-08-21T06:29:51.048" v="2"/>
            <ac:spMkLst>
              <pc:docMk/>
              <pc:sldMasterMk cId="2516233323" sldId="2147483704"/>
              <pc:sldLayoutMk cId="3984492452" sldId="2147483999"/>
              <ac:spMk id="2" creationId="{7FF62441-9273-C6E2-95D2-27FBE20557D9}"/>
            </ac:spMkLst>
          </pc:spChg>
          <pc:spChg chg="mod">
            <ac:chgData name="Kirsi Salmela" userId="113753fa-0709-4bcb-a10b-3e86148a4cdf" providerId="ADAL" clId="{D4900D0E-CB79-49B5-8883-5133636F1845}" dt="2026-08-21T06:29:51.048" v="2"/>
            <ac:spMkLst>
              <pc:docMk/>
              <pc:sldMasterMk cId="2516233323" sldId="2147483704"/>
              <pc:sldLayoutMk cId="3984492452" sldId="2147483999"/>
              <ac:spMk id="3" creationId="{E12D36E7-F703-4191-CA7B-4344768AF28E}"/>
            </ac:spMkLst>
          </pc:spChg>
          <pc:spChg chg="mod">
            <ac:chgData name="Kirsi Salmela" userId="113753fa-0709-4bcb-a10b-3e86148a4cdf" providerId="ADAL" clId="{D4900D0E-CB79-49B5-8883-5133636F1845}" dt="2026-08-21T06:29:51.048" v="2"/>
            <ac:spMkLst>
              <pc:docMk/>
              <pc:sldMasterMk cId="2516233323" sldId="2147483704"/>
              <pc:sldLayoutMk cId="3984492452" sldId="2147483999"/>
              <ac:spMk id="4" creationId="{155477D3-A2A7-2E4F-6996-880C950782C3}"/>
            </ac:spMkLst>
          </pc:spChg>
        </pc:sldLayoutChg>
        <pc:sldLayoutChg chg="modSp mod ord">
          <pc:chgData name="Kirsi Salmela" userId="113753fa-0709-4bcb-a10b-3e86148a4cdf" providerId="ADAL" clId="{D4900D0E-CB79-49B5-8883-5133636F1845}" dt="2026-08-21T06:29:51.048" v="2"/>
          <pc:sldLayoutMkLst>
            <pc:docMk/>
            <pc:sldMasterMk cId="2516233323" sldId="2147483704"/>
            <pc:sldLayoutMk cId="2524820644" sldId="2147484000"/>
          </pc:sldLayoutMkLst>
          <pc:spChg chg="mod">
            <ac:chgData name="Kirsi Salmela" userId="113753fa-0709-4bcb-a10b-3e86148a4cdf" providerId="ADAL" clId="{D4900D0E-CB79-49B5-8883-5133636F1845}" dt="2026-08-21T06:29:51.048" v="2"/>
            <ac:spMkLst>
              <pc:docMk/>
              <pc:sldMasterMk cId="2516233323" sldId="2147483704"/>
              <pc:sldLayoutMk cId="2524820644" sldId="2147484000"/>
              <ac:spMk id="2" creationId="{D096E0D3-1D35-E5A9-AFCE-8B9E36C47C69}"/>
            </ac:spMkLst>
          </pc:spChg>
          <pc:spChg chg="mod">
            <ac:chgData name="Kirsi Salmela" userId="113753fa-0709-4bcb-a10b-3e86148a4cdf" providerId="ADAL" clId="{D4900D0E-CB79-49B5-8883-5133636F1845}" dt="2026-08-21T06:29:51.048" v="2"/>
            <ac:spMkLst>
              <pc:docMk/>
              <pc:sldMasterMk cId="2516233323" sldId="2147483704"/>
              <pc:sldLayoutMk cId="2524820644" sldId="2147484000"/>
              <ac:spMk id="3" creationId="{30FA7742-F78C-D690-A5F0-34C78AF90BA8}"/>
            </ac:spMkLst>
          </pc:spChg>
          <pc:spChg chg="mod">
            <ac:chgData name="Kirsi Salmela" userId="113753fa-0709-4bcb-a10b-3e86148a4cdf" providerId="ADAL" clId="{D4900D0E-CB79-49B5-8883-5133636F1845}" dt="2026-08-21T06:29:51.048" v="2"/>
            <ac:spMkLst>
              <pc:docMk/>
              <pc:sldMasterMk cId="2516233323" sldId="2147483704"/>
              <pc:sldLayoutMk cId="2524820644" sldId="2147484000"/>
              <ac:spMk id="8" creationId="{CA5228D7-EFCF-62EF-5E55-9CFADA6A9809}"/>
            </ac:spMkLst>
          </pc:spChg>
          <pc:spChg chg="mod">
            <ac:chgData name="Kirsi Salmela" userId="113753fa-0709-4bcb-a10b-3e86148a4cdf" providerId="ADAL" clId="{D4900D0E-CB79-49B5-8883-5133636F1845}" dt="2026-08-21T06:29:51.048" v="2"/>
            <ac:spMkLst>
              <pc:docMk/>
              <pc:sldMasterMk cId="2516233323" sldId="2147483704"/>
              <pc:sldLayoutMk cId="2524820644" sldId="2147484000"/>
              <ac:spMk id="9" creationId="{8CC9458F-F82E-D055-916C-4B0AC9CFE452}"/>
            </ac:spMkLst>
          </pc:spChg>
          <pc:spChg chg="mod">
            <ac:chgData name="Kirsi Salmela" userId="113753fa-0709-4bcb-a10b-3e86148a4cdf" providerId="ADAL" clId="{D4900D0E-CB79-49B5-8883-5133636F1845}" dt="2026-08-21T06:29:51.048" v="2"/>
            <ac:spMkLst>
              <pc:docMk/>
              <pc:sldMasterMk cId="2516233323" sldId="2147483704"/>
              <pc:sldLayoutMk cId="2524820644" sldId="2147484000"/>
              <ac:spMk id="10" creationId="{8E869AE3-E08E-8C00-96FF-46F50167920C}"/>
            </ac:spMkLst>
          </pc:spChg>
        </pc:sldLayoutChg>
        <pc:sldLayoutChg chg="modSp mod ord">
          <pc:chgData name="Kirsi Salmela" userId="113753fa-0709-4bcb-a10b-3e86148a4cdf" providerId="ADAL" clId="{D4900D0E-CB79-49B5-8883-5133636F1845}" dt="2026-08-21T06:29:51.048" v="2"/>
          <pc:sldLayoutMkLst>
            <pc:docMk/>
            <pc:sldMasterMk cId="2516233323" sldId="2147483704"/>
            <pc:sldLayoutMk cId="2481625118" sldId="2147484001"/>
          </pc:sldLayoutMkLst>
          <pc:spChg chg="mod">
            <ac:chgData name="Kirsi Salmela" userId="113753fa-0709-4bcb-a10b-3e86148a4cdf" providerId="ADAL" clId="{D4900D0E-CB79-49B5-8883-5133636F1845}" dt="2026-08-21T06:29:51.048" v="2"/>
            <ac:spMkLst>
              <pc:docMk/>
              <pc:sldMasterMk cId="2516233323" sldId="2147483704"/>
              <pc:sldLayoutMk cId="2481625118" sldId="2147484001"/>
              <ac:spMk id="2" creationId="{84000D5B-9230-4C4A-33A7-F32B93D104B5}"/>
            </ac:spMkLst>
          </pc:spChg>
          <pc:spChg chg="mod">
            <ac:chgData name="Kirsi Salmela" userId="113753fa-0709-4bcb-a10b-3e86148a4cdf" providerId="ADAL" clId="{D4900D0E-CB79-49B5-8883-5133636F1845}" dt="2026-08-21T06:29:51.048" v="2"/>
            <ac:spMkLst>
              <pc:docMk/>
              <pc:sldMasterMk cId="2516233323" sldId="2147483704"/>
              <pc:sldLayoutMk cId="2481625118" sldId="2147484001"/>
              <ac:spMk id="3" creationId="{C762193C-DB24-FE84-298C-953A7C96B10A}"/>
            </ac:spMkLst>
          </pc:spChg>
          <pc:spChg chg="mod">
            <ac:chgData name="Kirsi Salmela" userId="113753fa-0709-4bcb-a10b-3e86148a4cdf" providerId="ADAL" clId="{D4900D0E-CB79-49B5-8883-5133636F1845}" dt="2026-08-21T06:29:51.048" v="2"/>
            <ac:spMkLst>
              <pc:docMk/>
              <pc:sldMasterMk cId="2516233323" sldId="2147483704"/>
              <pc:sldLayoutMk cId="2481625118" sldId="2147484001"/>
              <ac:spMk id="8" creationId="{CA5228D7-EFCF-62EF-5E55-9CFADA6A9809}"/>
            </ac:spMkLst>
          </pc:spChg>
          <pc:spChg chg="mod">
            <ac:chgData name="Kirsi Salmela" userId="113753fa-0709-4bcb-a10b-3e86148a4cdf" providerId="ADAL" clId="{D4900D0E-CB79-49B5-8883-5133636F1845}" dt="2026-08-21T06:29:51.048" v="2"/>
            <ac:spMkLst>
              <pc:docMk/>
              <pc:sldMasterMk cId="2516233323" sldId="2147483704"/>
              <pc:sldLayoutMk cId="2481625118" sldId="2147484001"/>
              <ac:spMk id="9" creationId="{8CC9458F-F82E-D055-916C-4B0AC9CFE452}"/>
            </ac:spMkLst>
          </pc:spChg>
          <pc:spChg chg="mod">
            <ac:chgData name="Kirsi Salmela" userId="113753fa-0709-4bcb-a10b-3e86148a4cdf" providerId="ADAL" clId="{D4900D0E-CB79-49B5-8883-5133636F1845}" dt="2026-08-21T06:29:51.048" v="2"/>
            <ac:spMkLst>
              <pc:docMk/>
              <pc:sldMasterMk cId="2516233323" sldId="2147483704"/>
              <pc:sldLayoutMk cId="2481625118" sldId="2147484001"/>
              <ac:spMk id="10" creationId="{8E869AE3-E08E-8C00-96FF-46F50167920C}"/>
            </ac:spMkLst>
          </pc:spChg>
        </pc:sldLayoutChg>
        <pc:sldLayoutChg chg="modSp mod ord">
          <pc:chgData name="Kirsi Salmela" userId="113753fa-0709-4bcb-a10b-3e86148a4cdf" providerId="ADAL" clId="{D4900D0E-CB79-49B5-8883-5133636F1845}" dt="2026-08-21T06:29:51.048" v="2"/>
          <pc:sldLayoutMkLst>
            <pc:docMk/>
            <pc:sldMasterMk cId="2516233323" sldId="2147483704"/>
            <pc:sldLayoutMk cId="910341949" sldId="2147484002"/>
          </pc:sldLayoutMkLst>
          <pc:spChg chg="mod">
            <ac:chgData name="Kirsi Salmela" userId="113753fa-0709-4bcb-a10b-3e86148a4cdf" providerId="ADAL" clId="{D4900D0E-CB79-49B5-8883-5133636F1845}" dt="2026-08-21T06:29:51.048" v="2"/>
            <ac:spMkLst>
              <pc:docMk/>
              <pc:sldMasterMk cId="2516233323" sldId="2147483704"/>
              <pc:sldLayoutMk cId="910341949" sldId="2147484002"/>
              <ac:spMk id="4" creationId="{9786132E-487D-9F52-2943-93348AE6182B}"/>
            </ac:spMkLst>
          </pc:spChg>
          <pc:spChg chg="mod">
            <ac:chgData name="Kirsi Salmela" userId="113753fa-0709-4bcb-a10b-3e86148a4cdf" providerId="ADAL" clId="{D4900D0E-CB79-49B5-8883-5133636F1845}" dt="2026-08-21T06:29:51.048" v="2"/>
            <ac:spMkLst>
              <pc:docMk/>
              <pc:sldMasterMk cId="2516233323" sldId="2147483704"/>
              <pc:sldLayoutMk cId="910341949" sldId="2147484002"/>
              <ac:spMk id="5" creationId="{EDD72544-09F9-A6AB-A9DB-948B6820807D}"/>
            </ac:spMkLst>
          </pc:spChg>
          <pc:spChg chg="mod">
            <ac:chgData name="Kirsi Salmela" userId="113753fa-0709-4bcb-a10b-3e86148a4cdf" providerId="ADAL" clId="{D4900D0E-CB79-49B5-8883-5133636F1845}" dt="2026-08-21T06:29:51.048" v="2"/>
            <ac:spMkLst>
              <pc:docMk/>
              <pc:sldMasterMk cId="2516233323" sldId="2147483704"/>
              <pc:sldLayoutMk cId="910341949" sldId="2147484002"/>
              <ac:spMk id="8" creationId="{CA5228D7-EFCF-62EF-5E55-9CFADA6A9809}"/>
            </ac:spMkLst>
          </pc:spChg>
          <pc:spChg chg="mod">
            <ac:chgData name="Kirsi Salmela" userId="113753fa-0709-4bcb-a10b-3e86148a4cdf" providerId="ADAL" clId="{D4900D0E-CB79-49B5-8883-5133636F1845}" dt="2026-08-21T06:29:51.048" v="2"/>
            <ac:spMkLst>
              <pc:docMk/>
              <pc:sldMasterMk cId="2516233323" sldId="2147483704"/>
              <pc:sldLayoutMk cId="910341949" sldId="2147484002"/>
              <ac:spMk id="9" creationId="{8CC9458F-F82E-D055-916C-4B0AC9CFE452}"/>
            </ac:spMkLst>
          </pc:spChg>
          <pc:spChg chg="mod">
            <ac:chgData name="Kirsi Salmela" userId="113753fa-0709-4bcb-a10b-3e86148a4cdf" providerId="ADAL" clId="{D4900D0E-CB79-49B5-8883-5133636F1845}" dt="2026-08-21T06:29:51.048" v="2"/>
            <ac:spMkLst>
              <pc:docMk/>
              <pc:sldMasterMk cId="2516233323" sldId="2147483704"/>
              <pc:sldLayoutMk cId="910341949" sldId="2147484002"/>
              <ac:spMk id="10" creationId="{8E869AE3-E08E-8C00-96FF-46F50167920C}"/>
            </ac:spMkLst>
          </pc:spChg>
        </pc:sldLayoutChg>
        <pc:sldLayoutChg chg="modSp mod ord">
          <pc:chgData name="Kirsi Salmela" userId="113753fa-0709-4bcb-a10b-3e86148a4cdf" providerId="ADAL" clId="{D4900D0E-CB79-49B5-8883-5133636F1845}" dt="2026-08-21T06:29:51.048" v="2"/>
          <pc:sldLayoutMkLst>
            <pc:docMk/>
            <pc:sldMasterMk cId="2516233323" sldId="2147483704"/>
            <pc:sldLayoutMk cId="2039592568" sldId="2147484003"/>
          </pc:sldLayoutMkLst>
          <pc:spChg chg="mod">
            <ac:chgData name="Kirsi Salmela" userId="113753fa-0709-4bcb-a10b-3e86148a4cdf" providerId="ADAL" clId="{D4900D0E-CB79-49B5-8883-5133636F1845}" dt="2026-08-21T06:29:51.048" v="2"/>
            <ac:spMkLst>
              <pc:docMk/>
              <pc:sldMasterMk cId="2516233323" sldId="2147483704"/>
              <pc:sldLayoutMk cId="2039592568" sldId="2147484003"/>
              <ac:spMk id="5" creationId="{D90230A7-63A7-EF06-3C18-2476C8F701D4}"/>
            </ac:spMkLst>
          </pc:spChg>
          <pc:spChg chg="mod">
            <ac:chgData name="Kirsi Salmela" userId="113753fa-0709-4bcb-a10b-3e86148a4cdf" providerId="ADAL" clId="{D4900D0E-CB79-49B5-8883-5133636F1845}" dt="2026-08-21T06:29:51.048" v="2"/>
            <ac:spMkLst>
              <pc:docMk/>
              <pc:sldMasterMk cId="2516233323" sldId="2147483704"/>
              <pc:sldLayoutMk cId="2039592568" sldId="2147484003"/>
              <ac:spMk id="7" creationId="{A4F20040-5310-662E-F4B2-8291C7DA05DC}"/>
            </ac:spMkLst>
          </pc:spChg>
          <pc:spChg chg="mod">
            <ac:chgData name="Kirsi Salmela" userId="113753fa-0709-4bcb-a10b-3e86148a4cdf" providerId="ADAL" clId="{D4900D0E-CB79-49B5-8883-5133636F1845}" dt="2026-08-21T06:29:51.048" v="2"/>
            <ac:spMkLst>
              <pc:docMk/>
              <pc:sldMasterMk cId="2516233323" sldId="2147483704"/>
              <pc:sldLayoutMk cId="2039592568" sldId="2147484003"/>
              <ac:spMk id="8" creationId="{CA5228D7-EFCF-62EF-5E55-9CFADA6A9809}"/>
            </ac:spMkLst>
          </pc:spChg>
          <pc:spChg chg="mod">
            <ac:chgData name="Kirsi Salmela" userId="113753fa-0709-4bcb-a10b-3e86148a4cdf" providerId="ADAL" clId="{D4900D0E-CB79-49B5-8883-5133636F1845}" dt="2026-08-21T06:29:51.048" v="2"/>
            <ac:spMkLst>
              <pc:docMk/>
              <pc:sldMasterMk cId="2516233323" sldId="2147483704"/>
              <pc:sldLayoutMk cId="2039592568" sldId="2147484003"/>
              <ac:spMk id="9" creationId="{8CC9458F-F82E-D055-916C-4B0AC9CFE452}"/>
            </ac:spMkLst>
          </pc:spChg>
          <pc:spChg chg="mod">
            <ac:chgData name="Kirsi Salmela" userId="113753fa-0709-4bcb-a10b-3e86148a4cdf" providerId="ADAL" clId="{D4900D0E-CB79-49B5-8883-5133636F1845}" dt="2026-08-21T06:29:51.048" v="2"/>
            <ac:spMkLst>
              <pc:docMk/>
              <pc:sldMasterMk cId="2516233323" sldId="2147483704"/>
              <pc:sldLayoutMk cId="2039592568" sldId="2147484003"/>
              <ac:spMk id="10" creationId="{8E869AE3-E08E-8C00-96FF-46F50167920C}"/>
            </ac:spMkLst>
          </pc:spChg>
        </pc:sldLayoutChg>
        <pc:sldLayoutChg chg="modSp mod ord">
          <pc:chgData name="Kirsi Salmela" userId="113753fa-0709-4bcb-a10b-3e86148a4cdf" providerId="ADAL" clId="{D4900D0E-CB79-49B5-8883-5133636F1845}" dt="2026-08-21T06:29:51.048" v="2"/>
          <pc:sldLayoutMkLst>
            <pc:docMk/>
            <pc:sldMasterMk cId="2516233323" sldId="2147483704"/>
            <pc:sldLayoutMk cId="1491655860" sldId="2147484004"/>
          </pc:sldLayoutMkLst>
          <pc:spChg chg="mod">
            <ac:chgData name="Kirsi Salmela" userId="113753fa-0709-4bcb-a10b-3e86148a4cdf" providerId="ADAL" clId="{D4900D0E-CB79-49B5-8883-5133636F1845}" dt="2026-08-21T06:29:51.048" v="2"/>
            <ac:spMkLst>
              <pc:docMk/>
              <pc:sldMasterMk cId="2516233323" sldId="2147483704"/>
              <pc:sldLayoutMk cId="1491655860" sldId="2147484004"/>
              <ac:spMk id="2" creationId="{5A28B0ED-4642-9195-50D7-5E4677CDE8D5}"/>
            </ac:spMkLst>
          </pc:spChg>
          <pc:spChg chg="mod">
            <ac:chgData name="Kirsi Salmela" userId="113753fa-0709-4bcb-a10b-3e86148a4cdf" providerId="ADAL" clId="{D4900D0E-CB79-49B5-8883-5133636F1845}" dt="2026-08-21T06:29:51.048" v="2"/>
            <ac:spMkLst>
              <pc:docMk/>
              <pc:sldMasterMk cId="2516233323" sldId="2147483704"/>
              <pc:sldLayoutMk cId="1491655860" sldId="2147484004"/>
              <ac:spMk id="3" creationId="{87E01EE4-B15B-D0AB-9C78-125403D4E1E7}"/>
            </ac:spMkLst>
          </pc:spChg>
          <pc:spChg chg="mod">
            <ac:chgData name="Kirsi Salmela" userId="113753fa-0709-4bcb-a10b-3e86148a4cdf" providerId="ADAL" clId="{D4900D0E-CB79-49B5-8883-5133636F1845}" dt="2026-08-21T06:29:51.048" v="2"/>
            <ac:spMkLst>
              <pc:docMk/>
              <pc:sldMasterMk cId="2516233323" sldId="2147483704"/>
              <pc:sldLayoutMk cId="1491655860" sldId="2147484004"/>
              <ac:spMk id="5" creationId="{10723AE2-0DA6-8B61-B337-47007AB79A63}"/>
            </ac:spMkLst>
          </pc:spChg>
          <pc:spChg chg="mod">
            <ac:chgData name="Kirsi Salmela" userId="113753fa-0709-4bcb-a10b-3e86148a4cdf" providerId="ADAL" clId="{D4900D0E-CB79-49B5-8883-5133636F1845}" dt="2026-08-21T06:29:51.048" v="2"/>
            <ac:spMkLst>
              <pc:docMk/>
              <pc:sldMasterMk cId="2516233323" sldId="2147483704"/>
              <pc:sldLayoutMk cId="1491655860" sldId="2147484004"/>
              <ac:spMk id="8" creationId="{CA5228D7-EFCF-62EF-5E55-9CFADA6A9809}"/>
            </ac:spMkLst>
          </pc:spChg>
          <pc:spChg chg="mod">
            <ac:chgData name="Kirsi Salmela" userId="113753fa-0709-4bcb-a10b-3e86148a4cdf" providerId="ADAL" clId="{D4900D0E-CB79-49B5-8883-5133636F1845}" dt="2026-08-21T06:29:51.048" v="2"/>
            <ac:spMkLst>
              <pc:docMk/>
              <pc:sldMasterMk cId="2516233323" sldId="2147483704"/>
              <pc:sldLayoutMk cId="1491655860" sldId="2147484004"/>
              <ac:spMk id="9" creationId="{8CC9458F-F82E-D055-916C-4B0AC9CFE452}"/>
            </ac:spMkLst>
          </pc:spChg>
          <pc:spChg chg="mod">
            <ac:chgData name="Kirsi Salmela" userId="113753fa-0709-4bcb-a10b-3e86148a4cdf" providerId="ADAL" clId="{D4900D0E-CB79-49B5-8883-5133636F1845}" dt="2026-08-21T06:29:51.048" v="2"/>
            <ac:spMkLst>
              <pc:docMk/>
              <pc:sldMasterMk cId="2516233323" sldId="2147483704"/>
              <pc:sldLayoutMk cId="1491655860" sldId="2147484004"/>
              <ac:spMk id="10" creationId="{8E869AE3-E08E-8C00-96FF-46F50167920C}"/>
            </ac:spMkLst>
          </pc:spChg>
        </pc:sldLayoutChg>
        <pc:sldLayoutChg chg="modSp mod ord">
          <pc:chgData name="Kirsi Salmela" userId="113753fa-0709-4bcb-a10b-3e86148a4cdf" providerId="ADAL" clId="{D4900D0E-CB79-49B5-8883-5133636F1845}" dt="2026-08-21T06:29:51.048" v="2"/>
          <pc:sldLayoutMkLst>
            <pc:docMk/>
            <pc:sldMasterMk cId="2516233323" sldId="2147483704"/>
            <pc:sldLayoutMk cId="667860953" sldId="2147484005"/>
          </pc:sldLayoutMkLst>
          <pc:spChg chg="mod">
            <ac:chgData name="Kirsi Salmela" userId="113753fa-0709-4bcb-a10b-3e86148a4cdf" providerId="ADAL" clId="{D4900D0E-CB79-49B5-8883-5133636F1845}" dt="2026-08-21T06:29:51.048" v="2"/>
            <ac:spMkLst>
              <pc:docMk/>
              <pc:sldMasterMk cId="2516233323" sldId="2147483704"/>
              <pc:sldLayoutMk cId="667860953" sldId="2147484005"/>
              <ac:spMk id="2" creationId="{833C3473-58F1-8EDF-A5B1-6178CAE22E84}"/>
            </ac:spMkLst>
          </pc:spChg>
          <pc:spChg chg="mod">
            <ac:chgData name="Kirsi Salmela" userId="113753fa-0709-4bcb-a10b-3e86148a4cdf" providerId="ADAL" clId="{D4900D0E-CB79-49B5-8883-5133636F1845}" dt="2026-08-21T06:29:51.048" v="2"/>
            <ac:spMkLst>
              <pc:docMk/>
              <pc:sldMasterMk cId="2516233323" sldId="2147483704"/>
              <pc:sldLayoutMk cId="667860953" sldId="2147484005"/>
              <ac:spMk id="3" creationId="{4EDF806A-5A75-D1BA-FF93-4E72404FAE0B}"/>
            </ac:spMkLst>
          </pc:spChg>
          <pc:spChg chg="mod">
            <ac:chgData name="Kirsi Salmela" userId="113753fa-0709-4bcb-a10b-3e86148a4cdf" providerId="ADAL" clId="{D4900D0E-CB79-49B5-8883-5133636F1845}" dt="2026-08-21T06:29:51.048" v="2"/>
            <ac:spMkLst>
              <pc:docMk/>
              <pc:sldMasterMk cId="2516233323" sldId="2147483704"/>
              <pc:sldLayoutMk cId="667860953" sldId="2147484005"/>
              <ac:spMk id="4" creationId="{9579A185-BA8C-8B7F-23CD-D52E53638EED}"/>
            </ac:spMkLst>
          </pc:spChg>
          <pc:spChg chg="mod">
            <ac:chgData name="Kirsi Salmela" userId="113753fa-0709-4bcb-a10b-3e86148a4cdf" providerId="ADAL" clId="{D4900D0E-CB79-49B5-8883-5133636F1845}" dt="2026-08-21T06:29:51.048" v="2"/>
            <ac:spMkLst>
              <pc:docMk/>
              <pc:sldMasterMk cId="2516233323" sldId="2147483704"/>
              <pc:sldLayoutMk cId="667860953" sldId="2147484005"/>
              <ac:spMk id="5" creationId="{A6148269-F3EB-28EA-DFA9-6FFB3BCE683D}"/>
            </ac:spMkLst>
          </pc:spChg>
          <pc:spChg chg="mod">
            <ac:chgData name="Kirsi Salmela" userId="113753fa-0709-4bcb-a10b-3e86148a4cdf" providerId="ADAL" clId="{D4900D0E-CB79-49B5-8883-5133636F1845}" dt="2026-08-21T06:29:51.048" v="2"/>
            <ac:spMkLst>
              <pc:docMk/>
              <pc:sldMasterMk cId="2516233323" sldId="2147483704"/>
              <pc:sldLayoutMk cId="667860953" sldId="2147484005"/>
              <ac:spMk id="6" creationId="{DFA08DCD-4545-0987-F52C-8355F1E6CBAC}"/>
            </ac:spMkLst>
          </pc:spChg>
        </pc:sldLayoutChg>
        <pc:sldLayoutChg chg="modSp mod ord">
          <pc:chgData name="Kirsi Salmela" userId="113753fa-0709-4bcb-a10b-3e86148a4cdf" providerId="ADAL" clId="{D4900D0E-CB79-49B5-8883-5133636F1845}" dt="2026-08-21T06:29:51.048" v="2"/>
          <pc:sldLayoutMkLst>
            <pc:docMk/>
            <pc:sldMasterMk cId="2516233323" sldId="2147483704"/>
            <pc:sldLayoutMk cId="2093696552" sldId="2147484006"/>
          </pc:sldLayoutMkLst>
          <pc:spChg chg="mod">
            <ac:chgData name="Kirsi Salmela" userId="113753fa-0709-4bcb-a10b-3e86148a4cdf" providerId="ADAL" clId="{D4900D0E-CB79-49B5-8883-5133636F1845}" dt="2026-08-21T06:29:51.048" v="2"/>
            <ac:spMkLst>
              <pc:docMk/>
              <pc:sldMasterMk cId="2516233323" sldId="2147483704"/>
              <pc:sldLayoutMk cId="2093696552" sldId="2147484006"/>
              <ac:spMk id="2" creationId="{2CF66904-D4FB-F8B4-C3FF-B914C635A5A1}"/>
            </ac:spMkLst>
          </pc:spChg>
          <pc:spChg chg="mod">
            <ac:chgData name="Kirsi Salmela" userId="113753fa-0709-4bcb-a10b-3e86148a4cdf" providerId="ADAL" clId="{D4900D0E-CB79-49B5-8883-5133636F1845}" dt="2026-08-21T06:29:51.048" v="2"/>
            <ac:spMkLst>
              <pc:docMk/>
              <pc:sldMasterMk cId="2516233323" sldId="2147483704"/>
              <pc:sldLayoutMk cId="2093696552" sldId="2147484006"/>
              <ac:spMk id="4" creationId="{DC5A08FE-D599-F8A4-A7C5-1601F524A955}"/>
            </ac:spMkLst>
          </pc:spChg>
          <pc:spChg chg="mod">
            <ac:chgData name="Kirsi Salmela" userId="113753fa-0709-4bcb-a10b-3e86148a4cdf" providerId="ADAL" clId="{D4900D0E-CB79-49B5-8883-5133636F1845}" dt="2026-08-21T06:29:51.048" v="2"/>
            <ac:spMkLst>
              <pc:docMk/>
              <pc:sldMasterMk cId="2516233323" sldId="2147483704"/>
              <pc:sldLayoutMk cId="2093696552" sldId="2147484006"/>
              <ac:spMk id="5" creationId="{A8A25DE3-039C-E34A-AC2D-CBFDFA2443C1}"/>
            </ac:spMkLst>
          </pc:spChg>
          <pc:spChg chg="mod">
            <ac:chgData name="Kirsi Salmela" userId="113753fa-0709-4bcb-a10b-3e86148a4cdf" providerId="ADAL" clId="{D4900D0E-CB79-49B5-8883-5133636F1845}" dt="2026-08-21T06:29:51.048" v="2"/>
            <ac:spMkLst>
              <pc:docMk/>
              <pc:sldMasterMk cId="2516233323" sldId="2147483704"/>
              <pc:sldLayoutMk cId="2093696552" sldId="2147484006"/>
              <ac:spMk id="8" creationId="{2593D6BD-CC47-4877-567D-CF24181FCB33}"/>
            </ac:spMkLst>
          </pc:spChg>
          <pc:spChg chg="mod">
            <ac:chgData name="Kirsi Salmela" userId="113753fa-0709-4bcb-a10b-3e86148a4cdf" providerId="ADAL" clId="{D4900D0E-CB79-49B5-8883-5133636F1845}" dt="2026-08-21T06:29:51.048" v="2"/>
            <ac:spMkLst>
              <pc:docMk/>
              <pc:sldMasterMk cId="2516233323" sldId="2147483704"/>
              <pc:sldLayoutMk cId="2093696552" sldId="2147484006"/>
              <ac:spMk id="9" creationId="{1757871E-468D-298E-24E3-202DD65DEB60}"/>
            </ac:spMkLst>
          </pc:spChg>
        </pc:sldLayoutChg>
        <pc:sldLayoutChg chg="modSp mod ord">
          <pc:chgData name="Kirsi Salmela" userId="113753fa-0709-4bcb-a10b-3e86148a4cdf" providerId="ADAL" clId="{D4900D0E-CB79-49B5-8883-5133636F1845}" dt="2026-08-21T06:29:51.048" v="2"/>
          <pc:sldLayoutMkLst>
            <pc:docMk/>
            <pc:sldMasterMk cId="2516233323" sldId="2147483704"/>
            <pc:sldLayoutMk cId="2479032501" sldId="2147484007"/>
          </pc:sldLayoutMkLst>
          <pc:spChg chg="mod">
            <ac:chgData name="Kirsi Salmela" userId="113753fa-0709-4bcb-a10b-3e86148a4cdf" providerId="ADAL" clId="{D4900D0E-CB79-49B5-8883-5133636F1845}" dt="2026-08-21T06:29:51.048" v="2"/>
            <ac:spMkLst>
              <pc:docMk/>
              <pc:sldMasterMk cId="2516233323" sldId="2147483704"/>
              <pc:sldLayoutMk cId="2479032501" sldId="2147484007"/>
              <ac:spMk id="2" creationId="{53B18EEC-FFAE-C08A-F0F3-3D6E5057CC89}"/>
            </ac:spMkLst>
          </pc:spChg>
          <pc:spChg chg="mod">
            <ac:chgData name="Kirsi Salmela" userId="113753fa-0709-4bcb-a10b-3e86148a4cdf" providerId="ADAL" clId="{D4900D0E-CB79-49B5-8883-5133636F1845}" dt="2026-08-21T06:29:51.048" v="2"/>
            <ac:spMkLst>
              <pc:docMk/>
              <pc:sldMasterMk cId="2516233323" sldId="2147483704"/>
              <pc:sldLayoutMk cId="2479032501" sldId="2147484007"/>
              <ac:spMk id="4" creationId="{DC5A08FE-D599-F8A4-A7C5-1601F524A955}"/>
            </ac:spMkLst>
          </pc:spChg>
          <pc:spChg chg="mod">
            <ac:chgData name="Kirsi Salmela" userId="113753fa-0709-4bcb-a10b-3e86148a4cdf" providerId="ADAL" clId="{D4900D0E-CB79-49B5-8883-5133636F1845}" dt="2026-08-21T06:29:51.048" v="2"/>
            <ac:spMkLst>
              <pc:docMk/>
              <pc:sldMasterMk cId="2516233323" sldId="2147483704"/>
              <pc:sldLayoutMk cId="2479032501" sldId="2147484007"/>
              <ac:spMk id="5" creationId="{A8A25DE3-039C-E34A-AC2D-CBFDFA2443C1}"/>
            </ac:spMkLst>
          </pc:spChg>
          <pc:spChg chg="mod">
            <ac:chgData name="Kirsi Salmela" userId="113753fa-0709-4bcb-a10b-3e86148a4cdf" providerId="ADAL" clId="{D4900D0E-CB79-49B5-8883-5133636F1845}" dt="2026-08-21T06:29:51.048" v="2"/>
            <ac:spMkLst>
              <pc:docMk/>
              <pc:sldMasterMk cId="2516233323" sldId="2147483704"/>
              <pc:sldLayoutMk cId="2479032501" sldId="2147484007"/>
              <ac:spMk id="8" creationId="{2593D6BD-CC47-4877-567D-CF24181FCB33}"/>
            </ac:spMkLst>
          </pc:spChg>
          <pc:spChg chg="mod">
            <ac:chgData name="Kirsi Salmela" userId="113753fa-0709-4bcb-a10b-3e86148a4cdf" providerId="ADAL" clId="{D4900D0E-CB79-49B5-8883-5133636F1845}" dt="2026-08-21T06:29:51.048" v="2"/>
            <ac:spMkLst>
              <pc:docMk/>
              <pc:sldMasterMk cId="2516233323" sldId="2147483704"/>
              <pc:sldLayoutMk cId="2479032501" sldId="2147484007"/>
              <ac:spMk id="9" creationId="{1757871E-468D-298E-24E3-202DD65DEB60}"/>
            </ac:spMkLst>
          </pc:spChg>
        </pc:sldLayoutChg>
        <pc:sldLayoutChg chg="modSp mod ord">
          <pc:chgData name="Kirsi Salmela" userId="113753fa-0709-4bcb-a10b-3e86148a4cdf" providerId="ADAL" clId="{D4900D0E-CB79-49B5-8883-5133636F1845}" dt="2026-08-21T06:29:51.048" v="2"/>
          <pc:sldLayoutMkLst>
            <pc:docMk/>
            <pc:sldMasterMk cId="2516233323" sldId="2147483704"/>
            <pc:sldLayoutMk cId="116560572" sldId="2147484008"/>
          </pc:sldLayoutMkLst>
          <pc:spChg chg="mod">
            <ac:chgData name="Kirsi Salmela" userId="113753fa-0709-4bcb-a10b-3e86148a4cdf" providerId="ADAL" clId="{D4900D0E-CB79-49B5-8883-5133636F1845}" dt="2026-08-21T06:29:51.048" v="2"/>
            <ac:spMkLst>
              <pc:docMk/>
              <pc:sldMasterMk cId="2516233323" sldId="2147483704"/>
              <pc:sldLayoutMk cId="116560572" sldId="2147484008"/>
              <ac:spMk id="5" creationId="{8FF3D0D7-9A6B-7831-C18C-C9FB428652A7}"/>
            </ac:spMkLst>
          </pc:spChg>
          <pc:spChg chg="mod">
            <ac:chgData name="Kirsi Salmela" userId="113753fa-0709-4bcb-a10b-3e86148a4cdf" providerId="ADAL" clId="{D4900D0E-CB79-49B5-8883-5133636F1845}" dt="2026-08-21T06:29:51.048" v="2"/>
            <ac:spMkLst>
              <pc:docMk/>
              <pc:sldMasterMk cId="2516233323" sldId="2147483704"/>
              <pc:sldLayoutMk cId="116560572" sldId="2147484008"/>
              <ac:spMk id="8" creationId="{3F06EC29-04A3-7442-00BA-0BF83C9D8595}"/>
            </ac:spMkLst>
          </pc:spChg>
          <pc:spChg chg="mod">
            <ac:chgData name="Kirsi Salmela" userId="113753fa-0709-4bcb-a10b-3e86148a4cdf" providerId="ADAL" clId="{D4900D0E-CB79-49B5-8883-5133636F1845}" dt="2026-08-21T06:29:51.048" v="2"/>
            <ac:spMkLst>
              <pc:docMk/>
              <pc:sldMasterMk cId="2516233323" sldId="2147483704"/>
              <pc:sldLayoutMk cId="116560572" sldId="2147484008"/>
              <ac:spMk id="9" creationId="{35C588A8-40E1-5987-C0B1-89A4A8A7527F}"/>
            </ac:spMkLst>
          </pc:spChg>
          <pc:spChg chg="mod">
            <ac:chgData name="Kirsi Salmela" userId="113753fa-0709-4bcb-a10b-3e86148a4cdf" providerId="ADAL" clId="{D4900D0E-CB79-49B5-8883-5133636F1845}" dt="2026-08-21T06:29:51.048" v="2"/>
            <ac:spMkLst>
              <pc:docMk/>
              <pc:sldMasterMk cId="2516233323" sldId="2147483704"/>
              <pc:sldLayoutMk cId="116560572" sldId="2147484008"/>
              <ac:spMk id="12" creationId="{9B9CA4E1-4770-7733-CF3F-A689CC264A68}"/>
            </ac:spMkLst>
          </pc:spChg>
        </pc:sldLayoutChg>
        <pc:sldLayoutChg chg="modSp mod ord">
          <pc:chgData name="Kirsi Salmela" userId="113753fa-0709-4bcb-a10b-3e86148a4cdf" providerId="ADAL" clId="{D4900D0E-CB79-49B5-8883-5133636F1845}" dt="2026-08-21T06:29:51.048" v="2"/>
          <pc:sldLayoutMkLst>
            <pc:docMk/>
            <pc:sldMasterMk cId="2516233323" sldId="2147483704"/>
            <pc:sldLayoutMk cId="1023190123" sldId="2147484009"/>
          </pc:sldLayoutMkLst>
          <pc:spChg chg="mod">
            <ac:chgData name="Kirsi Salmela" userId="113753fa-0709-4bcb-a10b-3e86148a4cdf" providerId="ADAL" clId="{D4900D0E-CB79-49B5-8883-5133636F1845}" dt="2026-08-21T06:29:51.048" v="2"/>
            <ac:spMkLst>
              <pc:docMk/>
              <pc:sldMasterMk cId="2516233323" sldId="2147483704"/>
              <pc:sldLayoutMk cId="1023190123" sldId="2147484009"/>
              <ac:spMk id="2" creationId="{1C213614-BA80-1FEB-DE04-74B4D9CABFC2}"/>
            </ac:spMkLst>
          </pc:spChg>
          <pc:spChg chg="mod">
            <ac:chgData name="Kirsi Salmela" userId="113753fa-0709-4bcb-a10b-3e86148a4cdf" providerId="ADAL" clId="{D4900D0E-CB79-49B5-8883-5133636F1845}" dt="2026-08-21T06:29:51.048" v="2"/>
            <ac:spMkLst>
              <pc:docMk/>
              <pc:sldMasterMk cId="2516233323" sldId="2147483704"/>
              <pc:sldLayoutMk cId="1023190123" sldId="2147484009"/>
              <ac:spMk id="5" creationId="{4BD705FF-6AFE-D0C0-E55F-FA5656908281}"/>
            </ac:spMkLst>
          </pc:spChg>
          <pc:spChg chg="mod">
            <ac:chgData name="Kirsi Salmela" userId="113753fa-0709-4bcb-a10b-3e86148a4cdf" providerId="ADAL" clId="{D4900D0E-CB79-49B5-8883-5133636F1845}" dt="2026-08-21T06:29:51.048" v="2"/>
            <ac:spMkLst>
              <pc:docMk/>
              <pc:sldMasterMk cId="2516233323" sldId="2147483704"/>
              <pc:sldLayoutMk cId="1023190123" sldId="2147484009"/>
              <ac:spMk id="6" creationId="{0EFAECEC-3AAA-F959-CFE8-0275678BE880}"/>
            </ac:spMkLst>
          </pc:spChg>
          <pc:spChg chg="mod">
            <ac:chgData name="Kirsi Salmela" userId="113753fa-0709-4bcb-a10b-3e86148a4cdf" providerId="ADAL" clId="{D4900D0E-CB79-49B5-8883-5133636F1845}" dt="2026-08-21T06:29:51.048" v="2"/>
            <ac:spMkLst>
              <pc:docMk/>
              <pc:sldMasterMk cId="2516233323" sldId="2147483704"/>
              <pc:sldLayoutMk cId="1023190123" sldId="2147484009"/>
              <ac:spMk id="15" creationId="{794D9C08-379F-D82E-466A-37A54DB27830}"/>
            </ac:spMkLst>
          </pc:spChg>
          <pc:spChg chg="mod">
            <ac:chgData name="Kirsi Salmela" userId="113753fa-0709-4bcb-a10b-3e86148a4cdf" providerId="ADAL" clId="{D4900D0E-CB79-49B5-8883-5133636F1845}" dt="2026-08-21T06:29:51.048" v="2"/>
            <ac:spMkLst>
              <pc:docMk/>
              <pc:sldMasterMk cId="2516233323" sldId="2147483704"/>
              <pc:sldLayoutMk cId="1023190123" sldId="2147484009"/>
              <ac:spMk id="16" creationId="{17ACEE5F-4A65-0E4D-C9F1-6D0DCAE40599}"/>
            </ac:spMkLst>
          </pc:spChg>
        </pc:sldLayoutChg>
        <pc:sldLayoutChg chg="modSp mod ord">
          <pc:chgData name="Kirsi Salmela" userId="113753fa-0709-4bcb-a10b-3e86148a4cdf" providerId="ADAL" clId="{D4900D0E-CB79-49B5-8883-5133636F1845}" dt="2026-08-21T06:29:51.048" v="2"/>
          <pc:sldLayoutMkLst>
            <pc:docMk/>
            <pc:sldMasterMk cId="2516233323" sldId="2147483704"/>
            <pc:sldLayoutMk cId="82091680" sldId="2147484010"/>
          </pc:sldLayoutMkLst>
          <pc:spChg chg="mod">
            <ac:chgData name="Kirsi Salmela" userId="113753fa-0709-4bcb-a10b-3e86148a4cdf" providerId="ADAL" clId="{D4900D0E-CB79-49B5-8883-5133636F1845}" dt="2026-08-21T06:29:51.048" v="2"/>
            <ac:spMkLst>
              <pc:docMk/>
              <pc:sldMasterMk cId="2516233323" sldId="2147483704"/>
              <pc:sldLayoutMk cId="82091680" sldId="2147484010"/>
              <ac:spMk id="4" creationId="{9DE80E46-9E43-F9D8-490B-D70E9E7EC6C7}"/>
            </ac:spMkLst>
          </pc:spChg>
          <pc:spChg chg="mod">
            <ac:chgData name="Kirsi Salmela" userId="113753fa-0709-4bcb-a10b-3e86148a4cdf" providerId="ADAL" clId="{D4900D0E-CB79-49B5-8883-5133636F1845}" dt="2026-08-21T06:29:51.048" v="2"/>
            <ac:spMkLst>
              <pc:docMk/>
              <pc:sldMasterMk cId="2516233323" sldId="2147483704"/>
              <pc:sldLayoutMk cId="82091680" sldId="2147484010"/>
              <ac:spMk id="5" creationId="{C1145B07-DD68-963F-EAE4-2228E1E9C1CF}"/>
            </ac:spMkLst>
          </pc:spChg>
          <pc:spChg chg="mod">
            <ac:chgData name="Kirsi Salmela" userId="113753fa-0709-4bcb-a10b-3e86148a4cdf" providerId="ADAL" clId="{D4900D0E-CB79-49B5-8883-5133636F1845}" dt="2026-08-21T06:29:51.048" v="2"/>
            <ac:spMkLst>
              <pc:docMk/>
              <pc:sldMasterMk cId="2516233323" sldId="2147483704"/>
              <pc:sldLayoutMk cId="82091680" sldId="2147484010"/>
              <ac:spMk id="8" creationId="{CA5228D7-EFCF-62EF-5E55-9CFADA6A9809}"/>
            </ac:spMkLst>
          </pc:spChg>
          <pc:spChg chg="mod">
            <ac:chgData name="Kirsi Salmela" userId="113753fa-0709-4bcb-a10b-3e86148a4cdf" providerId="ADAL" clId="{D4900D0E-CB79-49B5-8883-5133636F1845}" dt="2026-08-21T06:29:51.048" v="2"/>
            <ac:spMkLst>
              <pc:docMk/>
              <pc:sldMasterMk cId="2516233323" sldId="2147483704"/>
              <pc:sldLayoutMk cId="82091680" sldId="2147484010"/>
              <ac:spMk id="9" creationId="{8CC9458F-F82E-D055-916C-4B0AC9CFE452}"/>
            </ac:spMkLst>
          </pc:spChg>
          <pc:spChg chg="mod">
            <ac:chgData name="Kirsi Salmela" userId="113753fa-0709-4bcb-a10b-3e86148a4cdf" providerId="ADAL" clId="{D4900D0E-CB79-49B5-8883-5133636F1845}" dt="2026-08-21T06:29:51.048" v="2"/>
            <ac:spMkLst>
              <pc:docMk/>
              <pc:sldMasterMk cId="2516233323" sldId="2147483704"/>
              <pc:sldLayoutMk cId="82091680" sldId="2147484010"/>
              <ac:spMk id="10" creationId="{8E869AE3-E08E-8C00-96FF-46F50167920C}"/>
            </ac:spMkLst>
          </pc:spChg>
        </pc:sldLayoutChg>
      </pc:sldMasterChg>
    </pc:docChg>
  </pc:docChgLst>
</pc:chgInfo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.xlsx"/></Relationships>
</file>

<file path=ppt/charts/_rels/chart2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1.xlsx"/></Relationships>
</file>

<file path=ppt/charts/_rels/chart3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2.xlsx"/></Relationships>
</file>

<file path=ppt/charts/_rels/chart4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3.xlsx"/></Relationships>
</file>

<file path=ppt/charts/_rels/chart5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4.xlsx"/></Relationships>
</file>

<file path=ppt/charts/_rels/chart6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5.xlsx"/></Relationships>
</file>

<file path=ppt/charts/_rels/chart7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6.xlsx"/></Relationships>
</file>

<file path=ppt/charts/_rels/chart8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7.xlsx"/></Relationships>
</file>

<file path=ppt/charts/_rels/chart9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8.xlsx"/></Relationships>
</file>

<file path=ppt/charts/_rels/chart10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1.xml"/><Relationship Id="rId1" Type="http://schemas.openxmlformats.org/officeDocument/2006/relationships/package" Target="../embeddings/Microsoft_Excel_Worksheet9.xlsx"/></Relationships>
</file>

<file path=ppt/charts/_rels/chart11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2.xml"/><Relationship Id="rId1" Type="http://schemas.openxmlformats.org/officeDocument/2006/relationships/package" Target="../embeddings/Microsoft_Excel_Worksheet10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fi-FI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26232030342069645"/>
          <c:y val="1.2420372697243342E-2"/>
          <c:w val="0.69445754451951258"/>
          <c:h val="0.92020426193132265"/>
        </c:manualLayout>
      </c:layout>
      <c:barChart>
        <c:barDir val="bar"/>
        <c:grouping val="clustered"/>
        <c:varyColors val="0"/>
        <c:ser>
          <c:idx val="0"/>
          <c:order val="0"/>
          <c:tx>
            <c:strRef>
              <c:f>Taul1!$B$1</c:f>
              <c:strCache>
                <c:ptCount val="1"/>
                <c:pt idx="0">
                  <c:v>Kaikki, n=1189</c:v>
                </c:pt>
              </c:strCache>
            </c:strRef>
          </c:tx>
          <c:spPr>
            <a:solidFill>
              <a:srgbClr val="4DA7BC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>
                  <a:noFill/>
                </a14:hiddenLine>
              </a:ext>
            </a:extLst>
          </c:spPr>
          <c:invertIfNegative val="0"/>
          <c:dLbls>
            <c:numFmt formatCode="#,##0" sourceLinked="0"/>
            <c:spPr>
              <a:noFill/>
              <a:ln>
                <a:noFill/>
              </a:ln>
              <a:effectLst/>
            </c:spPr>
            <c:txPr>
              <a:bodyPr wrap="square" lIns="38100" tIns="19050" rIns="38100" bIns="19050" anchor="ctr">
                <a:spAutoFit/>
              </a:bodyPr>
              <a:lstStyle/>
              <a:p>
                <a:pPr>
                  <a:defRPr sz="1200">
                    <a:solidFill>
                      <a:srgbClr val="000000"/>
                    </a:solidFill>
                  </a:defRPr>
                </a:pPr>
                <a:endParaRPr lang="fi-FI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Taul1!$A$2:$A$16</c:f>
              <c:strCache>
                <c:ptCount val="15"/>
                <c:pt idx="0">
                  <c:v>ChatGPT</c:v>
                </c:pt>
                <c:pt idx="1">
                  <c:v>Copilot</c:v>
                </c:pt>
                <c:pt idx="2">
                  <c:v>Gemini/ Google Gemini</c:v>
                </c:pt>
                <c:pt idx="3">
                  <c:v>DeepL</c:v>
                </c:pt>
                <c:pt idx="4">
                  <c:v>Claude</c:v>
                </c:pt>
                <c:pt idx="5">
                  <c:v>Sora</c:v>
                </c:pt>
                <c:pt idx="6">
                  <c:v>DALL-E</c:v>
                </c:pt>
                <c:pt idx="7">
                  <c:v>Midjourney</c:v>
                </c:pt>
                <c:pt idx="8">
                  <c:v>Perplexity</c:v>
                </c:pt>
                <c:pt idx="9">
                  <c:v>Googlen AI</c:v>
                </c:pt>
                <c:pt idx="10">
                  <c:v>NotebookLM</c:v>
                </c:pt>
                <c:pt idx="11">
                  <c:v>Mistral</c:v>
                </c:pt>
                <c:pt idx="12">
                  <c:v>Muu</c:v>
                </c:pt>
                <c:pt idx="13">
                  <c:v>En ole käyttänyt tekoälytyökaluja lainkaan</c:v>
                </c:pt>
                <c:pt idx="14">
                  <c:v>En osaa sanoa</c:v>
                </c:pt>
              </c:strCache>
            </c:strRef>
          </c:cat>
          <c:val>
            <c:numRef>
              <c:f>Taul1!$B$2:$B$16</c:f>
              <c:numCache>
                <c:formatCode>0.00000</c:formatCode>
                <c:ptCount val="15"/>
                <c:pt idx="0">
                  <c:v>74.830910000000003</c:v>
                </c:pt>
                <c:pt idx="1">
                  <c:v>38.503790000000002</c:v>
                </c:pt>
                <c:pt idx="2">
                  <c:v>9.9676899999999993</c:v>
                </c:pt>
                <c:pt idx="3">
                  <c:v>5.7769300000000001</c:v>
                </c:pt>
                <c:pt idx="4">
                  <c:v>2.97986</c:v>
                </c:pt>
                <c:pt idx="5">
                  <c:v>1.67238</c:v>
                </c:pt>
                <c:pt idx="6">
                  <c:v>1.55433</c:v>
                </c:pt>
                <c:pt idx="7">
                  <c:v>1.51562</c:v>
                </c:pt>
                <c:pt idx="8">
                  <c:v>1.4872799999999999</c:v>
                </c:pt>
                <c:pt idx="9">
                  <c:v>1.42984</c:v>
                </c:pt>
                <c:pt idx="10">
                  <c:v>1.0366200000000001</c:v>
                </c:pt>
                <c:pt idx="11">
                  <c:v>0.60068999999999995</c:v>
                </c:pt>
                <c:pt idx="12">
                  <c:v>3.5892499999999998</c:v>
                </c:pt>
                <c:pt idx="13">
                  <c:v>16.488959999999999</c:v>
                </c:pt>
                <c:pt idx="14">
                  <c:v>0.57596999999999998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7B3D-4365-BA7D-B50D76A5E21F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50"/>
        <c:axId val="639397440"/>
        <c:axId val="639421520"/>
      </c:barChart>
      <c:catAx>
        <c:axId val="639397440"/>
        <c:scaling>
          <c:orientation val="maxMin"/>
        </c:scaling>
        <c:delete val="0"/>
        <c:axPos val="l"/>
        <c:numFmt formatCode="General" sourceLinked="0"/>
        <c:majorTickMark val="none"/>
        <c:minorTickMark val="none"/>
        <c:tickLblPos val="low"/>
        <c:spPr>
          <a:ln>
            <a:noFill/>
          </a:ln>
        </c:spPr>
        <c:txPr>
          <a:bodyPr/>
          <a:lstStyle/>
          <a:p>
            <a:pPr>
              <a:defRPr lang="fi-FI" noProof="0">
                <a:solidFill>
                  <a:srgbClr val="000000"/>
                </a:solidFill>
              </a:defRPr>
            </a:pPr>
            <a:endParaRPr lang="fi-FI"/>
          </a:p>
        </c:txPr>
        <c:crossAx val="639421520"/>
        <c:crosses val="autoZero"/>
        <c:auto val="1"/>
        <c:lblAlgn val="ctr"/>
        <c:lblOffset val="100"/>
        <c:tickLblSkip val="1"/>
        <c:noMultiLvlLbl val="0"/>
      </c:catAx>
      <c:valAx>
        <c:axId val="639421520"/>
        <c:scaling>
          <c:orientation val="minMax"/>
          <c:max val="100"/>
          <c:min val="0"/>
        </c:scaling>
        <c:delete val="0"/>
        <c:axPos val="t"/>
        <c:majorGridlines>
          <c:spPr>
            <a:ln w="6350">
              <a:solidFill>
                <a:srgbClr val="A0A0A0"/>
              </a:solidFill>
              <a:prstDash val="dash"/>
            </a:ln>
          </c:spPr>
        </c:majorGridlines>
        <c:title>
          <c:tx>
            <c:rich>
              <a:bodyPr/>
              <a:lstStyle/>
              <a:p>
                <a:pPr>
                  <a:defRPr sz="1000" b="0">
                    <a:solidFill>
                      <a:srgbClr val="A0A0A0"/>
                    </a:solidFill>
                  </a:defRPr>
                </a:pPr>
                <a:r>
                  <a:rPr lang="fi-FI" sz="1000" b="0">
                    <a:solidFill>
                      <a:srgbClr val="A0A0A0"/>
                    </a:solidFill>
                  </a:rPr>
                  <a:t>%</a:t>
                </a:r>
              </a:p>
            </c:rich>
          </c:tx>
          <c:layout>
            <c:manualLayout>
              <c:xMode val="edge"/>
              <c:yMode val="edge"/>
              <c:x val="0.97637401574803151"/>
              <c:y val="0.94540313633340589"/>
            </c:manualLayout>
          </c:layout>
          <c:overlay val="0"/>
        </c:title>
        <c:numFmt formatCode="General" sourceLinked="0"/>
        <c:majorTickMark val="none"/>
        <c:minorTickMark val="none"/>
        <c:tickLblPos val="high"/>
        <c:spPr>
          <a:ln>
            <a:noFill/>
          </a:ln>
        </c:spPr>
        <c:txPr>
          <a:bodyPr rot="0" vert="horz"/>
          <a:lstStyle/>
          <a:p>
            <a:pPr>
              <a:defRPr sz="1000">
                <a:solidFill>
                  <a:srgbClr val="A0A0A0"/>
                </a:solidFill>
              </a:defRPr>
            </a:pPr>
            <a:endParaRPr lang="fi-FI"/>
          </a:p>
        </c:txPr>
        <c:crossAx val="639397440"/>
        <c:crosses val="autoZero"/>
        <c:crossBetween val="between"/>
        <c:majorUnit val="10"/>
        <c:minorUnit val="1"/>
      </c:valAx>
      <c:spPr>
        <a:ln w="6350">
          <a:noFill/>
        </a:ln>
      </c:spPr>
    </c:plotArea>
    <c:plotVisOnly val="1"/>
    <c:dispBlanksAs val="gap"/>
    <c:showDLblsOverMax val="0"/>
  </c:chart>
  <c:spPr>
    <a:ln>
      <a:noFill/>
    </a:ln>
  </c:spPr>
  <c:txPr>
    <a:bodyPr/>
    <a:lstStyle/>
    <a:p>
      <a:pPr>
        <a:defRPr lang="fi-FI" sz="1200" noProof="0">
          <a:solidFill>
            <a:srgbClr val="262626"/>
          </a:solidFill>
          <a:latin typeface="Calibri" panose="020F0502020204030204" pitchFamily="34" charset="0"/>
        </a:defRPr>
      </a:pPr>
      <a:endParaRPr lang="fi-FI"/>
    </a:p>
  </c:txPr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fi-FI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35205571525781498"/>
          <c:y val="0.1264984641769068"/>
          <c:w val="0.57972207177806478"/>
          <c:h val="0.80794874643558123"/>
        </c:manualLayout>
      </c:layout>
      <c:barChart>
        <c:barDir val="bar"/>
        <c:grouping val="stacked"/>
        <c:varyColors val="0"/>
        <c:ser>
          <c:idx val="0"/>
          <c:order val="0"/>
          <c:tx>
            <c:strRef>
              <c:f>Taul1!$B$1</c:f>
              <c:strCache>
                <c:ptCount val="1"/>
                <c:pt idx="0">
                  <c:v>Päivittäin</c:v>
                </c:pt>
              </c:strCache>
            </c:strRef>
          </c:tx>
          <c:spPr>
            <a:solidFill>
              <a:srgbClr val="0B6452"/>
            </a:solidFill>
            <a:ln>
              <a:noFill/>
            </a:ln>
          </c:spPr>
          <c:invertIfNegative val="0"/>
          <c:dLbls>
            <c:numFmt formatCode="#,##0" sourceLinked="0"/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200" b="0">
                    <a:solidFill>
                      <a:srgbClr val="FFFFFF"/>
                    </a:solidFill>
                    <a:latin typeface="Calibri" panose="020F0502020204030204" pitchFamily="34" charset="0"/>
                    <a:cs typeface="Arial" panose="020B0604020202020204" pitchFamily="34" charset="0"/>
                  </a:defRPr>
                </a:pPr>
                <a:endParaRPr lang="fi-FI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Taul1!$A$2:$A$20</c:f>
              <c:strCache>
                <c:ptCount val="19"/>
                <c:pt idx="0">
                  <c:v>Kaikki, n=992</c:v>
                </c:pt>
                <c:pt idx="1">
                  <c:v>SUKUPUOLI</c:v>
                </c:pt>
                <c:pt idx="2">
                  <c:v>Mies, n=324</c:v>
                </c:pt>
                <c:pt idx="3">
                  <c:v>Nainen, n=634</c:v>
                </c:pt>
                <c:pt idx="4">
                  <c:v>IKÄ</c:v>
                </c:pt>
                <c:pt idx="5">
                  <c:v>17-24 vuotta, n=413</c:v>
                </c:pt>
                <c:pt idx="6">
                  <c:v>25-30 vuotta, n=302</c:v>
                </c:pt>
                <c:pt idx="7">
                  <c:v>31-58 vuotta, n=277</c:v>
                </c:pt>
                <c:pt idx="8">
                  <c:v>MILLÄ KOULUTUSALALLA OPISKELEE</c:v>
                </c:pt>
                <c:pt idx="9">
                  <c:v>Kasvatusalat, n=60</c:v>
                </c:pt>
                <c:pt idx="10">
                  <c:v>Humanistiset alat, n=100</c:v>
                </c:pt>
                <c:pt idx="11">
                  <c:v>Taidealat, n=26</c:v>
                </c:pt>
                <c:pt idx="12">
                  <c:v>Yhteiskunnalliset alat, n=82</c:v>
                </c:pt>
                <c:pt idx="13">
                  <c:v>Kauppa, hallinto ja oikeustieteet, n=167</c:v>
                </c:pt>
                <c:pt idx="14">
                  <c:v>Luonnontieteet, n=70</c:v>
                </c:pt>
                <c:pt idx="15">
                  <c:v>Tietojenkäsittely ja tietoliikenne (ICT), n=86</c:v>
                </c:pt>
                <c:pt idx="16">
                  <c:v>Tekniikan alat, n=170</c:v>
                </c:pt>
                <c:pt idx="17">
                  <c:v>Terveys- ja hyvinvointialat, n=197</c:v>
                </c:pt>
                <c:pt idx="18">
                  <c:v>Maa- ja metsätalousalat/ Palvelualat, n=34</c:v>
                </c:pt>
              </c:strCache>
            </c:strRef>
          </c:cat>
          <c:val>
            <c:numRef>
              <c:f>Taul1!$B$2:$B$20</c:f>
              <c:numCache>
                <c:formatCode>General</c:formatCode>
                <c:ptCount val="19"/>
                <c:pt idx="0">
                  <c:v>18.92708</c:v>
                </c:pt>
                <c:pt idx="2">
                  <c:v>23.840229999999998</c:v>
                </c:pt>
                <c:pt idx="3">
                  <c:v>15.51932</c:v>
                </c:pt>
                <c:pt idx="5">
                  <c:v>22.475210000000001</c:v>
                </c:pt>
                <c:pt idx="6">
                  <c:v>16.531569999999999</c:v>
                </c:pt>
                <c:pt idx="7">
                  <c:v>16.341840000000001</c:v>
                </c:pt>
                <c:pt idx="9">
                  <c:v>9.0774399999999993</c:v>
                </c:pt>
                <c:pt idx="10">
                  <c:v>9.7663200000000003</c:v>
                </c:pt>
                <c:pt idx="11">
                  <c:v>12.13977</c:v>
                </c:pt>
                <c:pt idx="12">
                  <c:v>11.34473</c:v>
                </c:pt>
                <c:pt idx="13">
                  <c:v>30.637160000000002</c:v>
                </c:pt>
                <c:pt idx="14">
                  <c:v>13.89865</c:v>
                </c:pt>
                <c:pt idx="15">
                  <c:v>33.715800000000002</c:v>
                </c:pt>
                <c:pt idx="16">
                  <c:v>24.865379999999998</c:v>
                </c:pt>
                <c:pt idx="17">
                  <c:v>9.0219199999999997</c:v>
                </c:pt>
                <c:pt idx="18">
                  <c:v>10.25821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ECC1-4B2D-AD8C-D5F74395F9AB}"/>
            </c:ext>
          </c:extLst>
        </c:ser>
        <c:ser>
          <c:idx val="1"/>
          <c:order val="1"/>
          <c:tx>
            <c:strRef>
              <c:f>Taul1!$C$1</c:f>
              <c:strCache>
                <c:ptCount val="1"/>
                <c:pt idx="0">
                  <c:v>Muutaman kerran viikossa</c:v>
                </c:pt>
              </c:strCache>
            </c:strRef>
          </c:tx>
          <c:spPr>
            <a:solidFill>
              <a:srgbClr val="00BC75"/>
            </a:solidFill>
            <a:ln>
              <a:noFill/>
            </a:ln>
          </c:spPr>
          <c:invertIfNegative val="0"/>
          <c:dLbls>
            <c:numFmt formatCode="#,##0" sourceLinked="0"/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200" b="0">
                    <a:solidFill>
                      <a:srgbClr val="000000"/>
                    </a:solidFill>
                    <a:latin typeface="Calibri" panose="020F0502020204030204" pitchFamily="34" charset="0"/>
                    <a:cs typeface="Arial" panose="020B0604020202020204" pitchFamily="34" charset="0"/>
                  </a:defRPr>
                </a:pPr>
                <a:endParaRPr lang="fi-FI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Taul1!$A$2:$A$20</c:f>
              <c:strCache>
                <c:ptCount val="19"/>
                <c:pt idx="0">
                  <c:v>Kaikki, n=992</c:v>
                </c:pt>
                <c:pt idx="1">
                  <c:v>SUKUPUOLI</c:v>
                </c:pt>
                <c:pt idx="2">
                  <c:v>Mies, n=324</c:v>
                </c:pt>
                <c:pt idx="3">
                  <c:v>Nainen, n=634</c:v>
                </c:pt>
                <c:pt idx="4">
                  <c:v>IKÄ</c:v>
                </c:pt>
                <c:pt idx="5">
                  <c:v>17-24 vuotta, n=413</c:v>
                </c:pt>
                <c:pt idx="6">
                  <c:v>25-30 vuotta, n=302</c:v>
                </c:pt>
                <c:pt idx="7">
                  <c:v>31-58 vuotta, n=277</c:v>
                </c:pt>
                <c:pt idx="8">
                  <c:v>MILLÄ KOULUTUSALALLA OPISKELEE</c:v>
                </c:pt>
                <c:pt idx="9">
                  <c:v>Kasvatusalat, n=60</c:v>
                </c:pt>
                <c:pt idx="10">
                  <c:v>Humanistiset alat, n=100</c:v>
                </c:pt>
                <c:pt idx="11">
                  <c:v>Taidealat, n=26</c:v>
                </c:pt>
                <c:pt idx="12">
                  <c:v>Yhteiskunnalliset alat, n=82</c:v>
                </c:pt>
                <c:pt idx="13">
                  <c:v>Kauppa, hallinto ja oikeustieteet, n=167</c:v>
                </c:pt>
                <c:pt idx="14">
                  <c:v>Luonnontieteet, n=70</c:v>
                </c:pt>
                <c:pt idx="15">
                  <c:v>Tietojenkäsittely ja tietoliikenne (ICT), n=86</c:v>
                </c:pt>
                <c:pt idx="16">
                  <c:v>Tekniikan alat, n=170</c:v>
                </c:pt>
                <c:pt idx="17">
                  <c:v>Terveys- ja hyvinvointialat, n=197</c:v>
                </c:pt>
                <c:pt idx="18">
                  <c:v>Maa- ja metsätalousalat/ Palvelualat, n=34</c:v>
                </c:pt>
              </c:strCache>
            </c:strRef>
          </c:cat>
          <c:val>
            <c:numRef>
              <c:f>Taul1!$C$2:$C$20</c:f>
              <c:numCache>
                <c:formatCode>General</c:formatCode>
                <c:ptCount val="19"/>
                <c:pt idx="0">
                  <c:v>38.393549999999998</c:v>
                </c:pt>
                <c:pt idx="2">
                  <c:v>41.368000000000002</c:v>
                </c:pt>
                <c:pt idx="3">
                  <c:v>36.131450000000001</c:v>
                </c:pt>
                <c:pt idx="5">
                  <c:v>38.2637</c:v>
                </c:pt>
                <c:pt idx="6">
                  <c:v>42.76191</c:v>
                </c:pt>
                <c:pt idx="7">
                  <c:v>34.918619999999997</c:v>
                </c:pt>
                <c:pt idx="9">
                  <c:v>41.773260000000001</c:v>
                </c:pt>
                <c:pt idx="10">
                  <c:v>28.964300000000001</c:v>
                </c:pt>
                <c:pt idx="11">
                  <c:v>32.861539999999998</c:v>
                </c:pt>
                <c:pt idx="12">
                  <c:v>46.945</c:v>
                </c:pt>
                <c:pt idx="13">
                  <c:v>37.715719999999997</c:v>
                </c:pt>
                <c:pt idx="14">
                  <c:v>36.750610000000002</c:v>
                </c:pt>
                <c:pt idx="15">
                  <c:v>35.669409999999999</c:v>
                </c:pt>
                <c:pt idx="16">
                  <c:v>42.250500000000002</c:v>
                </c:pt>
                <c:pt idx="17">
                  <c:v>39.99541</c:v>
                </c:pt>
                <c:pt idx="18">
                  <c:v>30.396039999999999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ECC1-4B2D-AD8C-D5F74395F9AB}"/>
            </c:ext>
          </c:extLst>
        </c:ser>
        <c:ser>
          <c:idx val="2"/>
          <c:order val="2"/>
          <c:tx>
            <c:strRef>
              <c:f>Taul1!$D$1</c:f>
              <c:strCache>
                <c:ptCount val="1"/>
                <c:pt idx="0">
                  <c:v>Muutaman kerran kuukaudessa</c:v>
                </c:pt>
              </c:strCache>
            </c:strRef>
          </c:tx>
          <c:spPr>
            <a:solidFill>
              <a:srgbClr val="9DCCD6"/>
            </a:solidFill>
            <a:ln>
              <a:noFill/>
            </a:ln>
          </c:spPr>
          <c:invertIfNegative val="0"/>
          <c:dPt>
            <c:idx val="5"/>
            <c:invertIfNegative val="0"/>
            <c:bubble3D val="0"/>
            <c:extLst>
              <c:ext xmlns:c16="http://schemas.microsoft.com/office/drawing/2014/chart" uri="{C3380CC4-5D6E-409C-BE32-E72D297353CC}">
                <c16:uniqueId val="{00000002-ECC1-4B2D-AD8C-D5F74395F9AB}"/>
              </c:ext>
            </c:extLst>
          </c:dPt>
          <c:dLbls>
            <c:numFmt formatCode="#,##0" sourceLinked="0"/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200" b="0">
                    <a:solidFill>
                      <a:srgbClr val="000000"/>
                    </a:solidFill>
                    <a:latin typeface="Calibri" panose="020F0502020204030204" pitchFamily="34" charset="0"/>
                    <a:cs typeface="Arial" panose="020B0604020202020204" pitchFamily="34" charset="0"/>
                  </a:defRPr>
                </a:pPr>
                <a:endParaRPr lang="fi-FI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Taul1!$A$2:$A$20</c:f>
              <c:strCache>
                <c:ptCount val="19"/>
                <c:pt idx="0">
                  <c:v>Kaikki, n=992</c:v>
                </c:pt>
                <c:pt idx="1">
                  <c:v>SUKUPUOLI</c:v>
                </c:pt>
                <c:pt idx="2">
                  <c:v>Mies, n=324</c:v>
                </c:pt>
                <c:pt idx="3">
                  <c:v>Nainen, n=634</c:v>
                </c:pt>
                <c:pt idx="4">
                  <c:v>IKÄ</c:v>
                </c:pt>
                <c:pt idx="5">
                  <c:v>17-24 vuotta, n=413</c:v>
                </c:pt>
                <c:pt idx="6">
                  <c:v>25-30 vuotta, n=302</c:v>
                </c:pt>
                <c:pt idx="7">
                  <c:v>31-58 vuotta, n=277</c:v>
                </c:pt>
                <c:pt idx="8">
                  <c:v>MILLÄ KOULUTUSALALLA OPISKELEE</c:v>
                </c:pt>
                <c:pt idx="9">
                  <c:v>Kasvatusalat, n=60</c:v>
                </c:pt>
                <c:pt idx="10">
                  <c:v>Humanistiset alat, n=100</c:v>
                </c:pt>
                <c:pt idx="11">
                  <c:v>Taidealat, n=26</c:v>
                </c:pt>
                <c:pt idx="12">
                  <c:v>Yhteiskunnalliset alat, n=82</c:v>
                </c:pt>
                <c:pt idx="13">
                  <c:v>Kauppa, hallinto ja oikeustieteet, n=167</c:v>
                </c:pt>
                <c:pt idx="14">
                  <c:v>Luonnontieteet, n=70</c:v>
                </c:pt>
                <c:pt idx="15">
                  <c:v>Tietojenkäsittely ja tietoliikenne (ICT), n=86</c:v>
                </c:pt>
                <c:pt idx="16">
                  <c:v>Tekniikan alat, n=170</c:v>
                </c:pt>
                <c:pt idx="17">
                  <c:v>Terveys- ja hyvinvointialat, n=197</c:v>
                </c:pt>
                <c:pt idx="18">
                  <c:v>Maa- ja metsätalousalat/ Palvelualat, n=34</c:v>
                </c:pt>
              </c:strCache>
            </c:strRef>
          </c:cat>
          <c:val>
            <c:numRef>
              <c:f>Taul1!$D$2:$D$20</c:f>
              <c:numCache>
                <c:formatCode>General</c:formatCode>
                <c:ptCount val="19"/>
                <c:pt idx="0">
                  <c:v>28.922039999999999</c:v>
                </c:pt>
                <c:pt idx="2">
                  <c:v>24.54926</c:v>
                </c:pt>
                <c:pt idx="3">
                  <c:v>32.874989999999997</c:v>
                </c:pt>
                <c:pt idx="5">
                  <c:v>29.70185</c:v>
                </c:pt>
                <c:pt idx="6">
                  <c:v>23.572780000000002</c:v>
                </c:pt>
                <c:pt idx="7">
                  <c:v>32.375410000000002</c:v>
                </c:pt>
                <c:pt idx="9">
                  <c:v>34.561920000000001</c:v>
                </c:pt>
                <c:pt idx="10">
                  <c:v>36.881830000000001</c:v>
                </c:pt>
                <c:pt idx="11">
                  <c:v>28.25441</c:v>
                </c:pt>
                <c:pt idx="12">
                  <c:v>28.238499999999998</c:v>
                </c:pt>
                <c:pt idx="13">
                  <c:v>22.234760000000001</c:v>
                </c:pt>
                <c:pt idx="14">
                  <c:v>33.496090000000002</c:v>
                </c:pt>
                <c:pt idx="15">
                  <c:v>23.142050000000001</c:v>
                </c:pt>
                <c:pt idx="16">
                  <c:v>24.984200000000001</c:v>
                </c:pt>
                <c:pt idx="17">
                  <c:v>33.088830000000002</c:v>
                </c:pt>
                <c:pt idx="18">
                  <c:v>39.851489999999998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ECC1-4B2D-AD8C-D5F74395F9AB}"/>
            </c:ext>
          </c:extLst>
        </c:ser>
        <c:ser>
          <c:idx val="3"/>
          <c:order val="3"/>
          <c:tx>
            <c:strRef>
              <c:f>Taul1!$E$1</c:f>
              <c:strCache>
                <c:ptCount val="1"/>
                <c:pt idx="0">
                  <c:v>Muutaman kerran vuodessa</c:v>
                </c:pt>
              </c:strCache>
            </c:strRef>
          </c:tx>
          <c:spPr>
            <a:solidFill>
              <a:srgbClr val="FC77AC"/>
            </a:solidFill>
            <a:ln>
              <a:noFill/>
            </a:ln>
          </c:spPr>
          <c:invertIfNegative val="0"/>
          <c:dLbls>
            <c:numFmt formatCode="#,##0" sourceLinked="0"/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200" b="0">
                    <a:solidFill>
                      <a:srgbClr val="000000"/>
                    </a:solidFill>
                    <a:latin typeface="Calibri" panose="020F0502020204030204" pitchFamily="34" charset="0"/>
                    <a:cs typeface="Arial" panose="020B0604020202020204" pitchFamily="34" charset="0"/>
                  </a:defRPr>
                </a:pPr>
                <a:endParaRPr lang="fi-FI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Taul1!$A$2:$A$20</c:f>
              <c:strCache>
                <c:ptCount val="19"/>
                <c:pt idx="0">
                  <c:v>Kaikki, n=992</c:v>
                </c:pt>
                <c:pt idx="1">
                  <c:v>SUKUPUOLI</c:v>
                </c:pt>
                <c:pt idx="2">
                  <c:v>Mies, n=324</c:v>
                </c:pt>
                <c:pt idx="3">
                  <c:v>Nainen, n=634</c:v>
                </c:pt>
                <c:pt idx="4">
                  <c:v>IKÄ</c:v>
                </c:pt>
                <c:pt idx="5">
                  <c:v>17-24 vuotta, n=413</c:v>
                </c:pt>
                <c:pt idx="6">
                  <c:v>25-30 vuotta, n=302</c:v>
                </c:pt>
                <c:pt idx="7">
                  <c:v>31-58 vuotta, n=277</c:v>
                </c:pt>
                <c:pt idx="8">
                  <c:v>MILLÄ KOULUTUSALALLA OPISKELEE</c:v>
                </c:pt>
                <c:pt idx="9">
                  <c:v>Kasvatusalat, n=60</c:v>
                </c:pt>
                <c:pt idx="10">
                  <c:v>Humanistiset alat, n=100</c:v>
                </c:pt>
                <c:pt idx="11">
                  <c:v>Taidealat, n=26</c:v>
                </c:pt>
                <c:pt idx="12">
                  <c:v>Yhteiskunnalliset alat, n=82</c:v>
                </c:pt>
                <c:pt idx="13">
                  <c:v>Kauppa, hallinto ja oikeustieteet, n=167</c:v>
                </c:pt>
                <c:pt idx="14">
                  <c:v>Luonnontieteet, n=70</c:v>
                </c:pt>
                <c:pt idx="15">
                  <c:v>Tietojenkäsittely ja tietoliikenne (ICT), n=86</c:v>
                </c:pt>
                <c:pt idx="16">
                  <c:v>Tekniikan alat, n=170</c:v>
                </c:pt>
                <c:pt idx="17">
                  <c:v>Terveys- ja hyvinvointialat, n=197</c:v>
                </c:pt>
                <c:pt idx="18">
                  <c:v>Maa- ja metsätalousalat/ Palvelualat, n=34</c:v>
                </c:pt>
              </c:strCache>
            </c:strRef>
          </c:cat>
          <c:val>
            <c:numRef>
              <c:f>Taul1!$E$2:$E$20</c:f>
              <c:numCache>
                <c:formatCode>General</c:formatCode>
                <c:ptCount val="19"/>
                <c:pt idx="0">
                  <c:v>10.17455</c:v>
                </c:pt>
                <c:pt idx="2">
                  <c:v>8.4960000000000004</c:v>
                </c:pt>
                <c:pt idx="3">
                  <c:v>11.03717</c:v>
                </c:pt>
                <c:pt idx="5">
                  <c:v>7.2906399999999998</c:v>
                </c:pt>
                <c:pt idx="6">
                  <c:v>11.43474</c:v>
                </c:pt>
                <c:pt idx="7">
                  <c:v>12.848610000000001</c:v>
                </c:pt>
                <c:pt idx="9">
                  <c:v>10.3279</c:v>
                </c:pt>
                <c:pt idx="10">
                  <c:v>16.149139999999999</c:v>
                </c:pt>
                <c:pt idx="11">
                  <c:v>20.369150000000001</c:v>
                </c:pt>
                <c:pt idx="12">
                  <c:v>10.973789999999999</c:v>
                </c:pt>
                <c:pt idx="13">
                  <c:v>8.87697</c:v>
                </c:pt>
                <c:pt idx="14">
                  <c:v>13.942830000000001</c:v>
                </c:pt>
                <c:pt idx="15">
                  <c:v>6.5239200000000004</c:v>
                </c:pt>
                <c:pt idx="16">
                  <c:v>5.9313399999999996</c:v>
                </c:pt>
                <c:pt idx="17">
                  <c:v>10.91971</c:v>
                </c:pt>
                <c:pt idx="18">
                  <c:v>12.983090000000001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ECC1-4B2D-AD8C-D5F74395F9AB}"/>
            </c:ext>
          </c:extLst>
        </c:ser>
        <c:ser>
          <c:idx val="4"/>
          <c:order val="4"/>
          <c:tx>
            <c:strRef>
              <c:f>Taul1!$F$1</c:f>
              <c:strCache>
                <c:ptCount val="1"/>
                <c:pt idx="0">
                  <c:v>Harvemmin</c:v>
                </c:pt>
              </c:strCache>
            </c:strRef>
          </c:tx>
          <c:spPr>
            <a:solidFill>
              <a:srgbClr val="FC0071"/>
            </a:solidFill>
          </c:spPr>
          <c:invertIfNegative val="0"/>
          <c:dLbls>
            <c:numFmt formatCode="#,##0" sourceLinked="0"/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200" b="0">
                    <a:solidFill>
                      <a:srgbClr val="000000"/>
                    </a:solidFill>
                    <a:latin typeface="Calibri" panose="020F0502020204030204" pitchFamily="34" charset="0"/>
                    <a:cs typeface="Arial" panose="020B0604020202020204" pitchFamily="34" charset="0"/>
                  </a:defRPr>
                </a:pPr>
                <a:endParaRPr lang="fi-FI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Taul1!$A$2:$A$20</c:f>
              <c:strCache>
                <c:ptCount val="19"/>
                <c:pt idx="0">
                  <c:v>Kaikki, n=992</c:v>
                </c:pt>
                <c:pt idx="1">
                  <c:v>SUKUPUOLI</c:v>
                </c:pt>
                <c:pt idx="2">
                  <c:v>Mies, n=324</c:v>
                </c:pt>
                <c:pt idx="3">
                  <c:v>Nainen, n=634</c:v>
                </c:pt>
                <c:pt idx="4">
                  <c:v>IKÄ</c:v>
                </c:pt>
                <c:pt idx="5">
                  <c:v>17-24 vuotta, n=413</c:v>
                </c:pt>
                <c:pt idx="6">
                  <c:v>25-30 vuotta, n=302</c:v>
                </c:pt>
                <c:pt idx="7">
                  <c:v>31-58 vuotta, n=277</c:v>
                </c:pt>
                <c:pt idx="8">
                  <c:v>MILLÄ KOULUTUSALALLA OPISKELEE</c:v>
                </c:pt>
                <c:pt idx="9">
                  <c:v>Kasvatusalat, n=60</c:v>
                </c:pt>
                <c:pt idx="10">
                  <c:v>Humanistiset alat, n=100</c:v>
                </c:pt>
                <c:pt idx="11">
                  <c:v>Taidealat, n=26</c:v>
                </c:pt>
                <c:pt idx="12">
                  <c:v>Yhteiskunnalliset alat, n=82</c:v>
                </c:pt>
                <c:pt idx="13">
                  <c:v>Kauppa, hallinto ja oikeustieteet, n=167</c:v>
                </c:pt>
                <c:pt idx="14">
                  <c:v>Luonnontieteet, n=70</c:v>
                </c:pt>
                <c:pt idx="15">
                  <c:v>Tietojenkäsittely ja tietoliikenne (ICT), n=86</c:v>
                </c:pt>
                <c:pt idx="16">
                  <c:v>Tekniikan alat, n=170</c:v>
                </c:pt>
                <c:pt idx="17">
                  <c:v>Terveys- ja hyvinvointialat, n=197</c:v>
                </c:pt>
                <c:pt idx="18">
                  <c:v>Maa- ja metsätalousalat/ Palvelualat, n=34</c:v>
                </c:pt>
              </c:strCache>
            </c:strRef>
          </c:cat>
          <c:val>
            <c:numRef>
              <c:f>Taul1!$F$2:$F$20</c:f>
              <c:numCache>
                <c:formatCode>General</c:formatCode>
                <c:ptCount val="19"/>
                <c:pt idx="0">
                  <c:v>3.5827800000000001</c:v>
                </c:pt>
                <c:pt idx="2">
                  <c:v>1.74651</c:v>
                </c:pt>
                <c:pt idx="3">
                  <c:v>4.4370599999999998</c:v>
                </c:pt>
                <c:pt idx="5">
                  <c:v>2.2686099999999998</c:v>
                </c:pt>
                <c:pt idx="6">
                  <c:v>5.6990100000000004</c:v>
                </c:pt>
                <c:pt idx="7">
                  <c:v>3.5155099999999999</c:v>
                </c:pt>
                <c:pt idx="9">
                  <c:v>4.2594799999999999</c:v>
                </c:pt>
                <c:pt idx="10">
                  <c:v>8.23841</c:v>
                </c:pt>
                <c:pt idx="11">
                  <c:v>6.37514</c:v>
                </c:pt>
                <c:pt idx="12">
                  <c:v>2.49797</c:v>
                </c:pt>
                <c:pt idx="13">
                  <c:v>0.53539000000000003</c:v>
                </c:pt>
                <c:pt idx="14">
                  <c:v>1.9118200000000001</c:v>
                </c:pt>
                <c:pt idx="15">
                  <c:v>0.94881000000000004</c:v>
                </c:pt>
                <c:pt idx="16">
                  <c:v>1.9685900000000001</c:v>
                </c:pt>
                <c:pt idx="17">
                  <c:v>6.9741299999999997</c:v>
                </c:pt>
                <c:pt idx="18">
                  <c:v>6.5111699999999999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5-ECC1-4B2D-AD8C-D5F74395F9AB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40"/>
        <c:overlap val="100"/>
        <c:axId val="508039280"/>
        <c:axId val="508039840"/>
      </c:barChart>
      <c:catAx>
        <c:axId val="508039280"/>
        <c:scaling>
          <c:orientation val="maxMin"/>
        </c:scaling>
        <c:delete val="0"/>
        <c:axPos val="l"/>
        <c:numFmt formatCode="General" sourceLinked="0"/>
        <c:majorTickMark val="none"/>
        <c:minorTickMark val="none"/>
        <c:tickLblPos val="low"/>
        <c:spPr>
          <a:ln>
            <a:noFill/>
          </a:ln>
        </c:spPr>
        <c:txPr>
          <a:bodyPr/>
          <a:lstStyle/>
          <a:p>
            <a:pPr>
              <a:defRPr>
                <a:solidFill>
                  <a:srgbClr val="000000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pPr>
            <a:endParaRPr lang="fi-FI"/>
          </a:p>
        </c:txPr>
        <c:crossAx val="508039840"/>
        <c:crosses val="autoZero"/>
        <c:auto val="1"/>
        <c:lblAlgn val="ctr"/>
        <c:lblOffset val="100"/>
        <c:tickLblSkip val="1"/>
        <c:noMultiLvlLbl val="0"/>
      </c:catAx>
      <c:valAx>
        <c:axId val="508039840"/>
        <c:scaling>
          <c:orientation val="minMax"/>
          <c:max val="100.01"/>
          <c:min val="0"/>
        </c:scaling>
        <c:delete val="0"/>
        <c:axPos val="t"/>
        <c:majorGridlines>
          <c:spPr>
            <a:ln w="6350">
              <a:solidFill>
                <a:srgbClr val="A0A0A0"/>
              </a:solidFill>
              <a:prstDash val="dash"/>
            </a:ln>
          </c:spPr>
        </c:majorGridlines>
        <c:title>
          <c:tx>
            <c:rich>
              <a:bodyPr/>
              <a:lstStyle/>
              <a:p>
                <a:pPr>
                  <a:defRPr sz="1000" b="0">
                    <a:solidFill>
                      <a:srgbClr val="A0A0A0"/>
                    </a:solidFill>
                    <a:latin typeface="Calibri" panose="020F0502020204030204" pitchFamily="34" charset="0"/>
                    <a:cs typeface="Arial" panose="020B0604020202020204" pitchFamily="34" charset="0"/>
                  </a:defRPr>
                </a:pPr>
                <a:r>
                  <a:rPr lang="fi-FI" sz="1000" b="0">
                    <a:solidFill>
                      <a:srgbClr val="A0A0A0"/>
                    </a:solidFill>
                    <a:latin typeface="Calibri" panose="020F0502020204030204" pitchFamily="34" charset="0"/>
                    <a:cs typeface="Arial" panose="020B0604020202020204" pitchFamily="34" charset="0"/>
                  </a:rPr>
                  <a:t>%</a:t>
                </a:r>
              </a:p>
            </c:rich>
          </c:tx>
          <c:layout>
            <c:manualLayout>
              <c:xMode val="edge"/>
              <c:yMode val="edge"/>
              <c:x val="0.95021500437445316"/>
              <c:y val="0.94542495278302408"/>
            </c:manualLayout>
          </c:layout>
          <c:overlay val="0"/>
        </c:title>
        <c:numFmt formatCode="General" sourceLinked="0"/>
        <c:majorTickMark val="none"/>
        <c:minorTickMark val="none"/>
        <c:tickLblPos val="high"/>
        <c:spPr>
          <a:ln>
            <a:noFill/>
          </a:ln>
        </c:spPr>
        <c:txPr>
          <a:bodyPr/>
          <a:lstStyle/>
          <a:p>
            <a:pPr>
              <a:defRPr sz="1000">
                <a:solidFill>
                  <a:srgbClr val="A0A0A0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pPr>
            <a:endParaRPr lang="fi-FI"/>
          </a:p>
        </c:txPr>
        <c:crossAx val="508039280"/>
        <c:crosses val="autoZero"/>
        <c:crossBetween val="between"/>
        <c:majorUnit val="10"/>
        <c:minorUnit val="1"/>
      </c:valAx>
      <c:spPr>
        <a:ln>
          <a:noFill/>
        </a:ln>
      </c:spPr>
    </c:plotArea>
    <c:legend>
      <c:legendPos val="t"/>
      <c:layout>
        <c:manualLayout>
          <c:xMode val="edge"/>
          <c:yMode val="edge"/>
          <c:x val="0.05"/>
          <c:y val="1.4904447236692011E-2"/>
          <c:w val="0.9418931333623668"/>
          <c:h val="5.4386056517471124E-2"/>
        </c:manualLayout>
      </c:layout>
      <c:overlay val="0"/>
      <c:txPr>
        <a:bodyPr/>
        <a:lstStyle/>
        <a:p>
          <a:pPr>
            <a:defRPr>
              <a:solidFill>
                <a:srgbClr val="000000"/>
              </a:solidFill>
              <a:latin typeface="Calibri" panose="020F0502020204030204" pitchFamily="34" charset="0"/>
              <a:cs typeface="Arial" panose="020B0604020202020204" pitchFamily="34" charset="0"/>
            </a:defRPr>
          </a:pPr>
          <a:endParaRPr lang="fi-FI"/>
        </a:p>
      </c:txPr>
    </c:legend>
    <c:plotVisOnly val="1"/>
    <c:dispBlanksAs val="gap"/>
    <c:showDLblsOverMax val="0"/>
  </c:chart>
  <c:txPr>
    <a:bodyPr/>
    <a:lstStyle/>
    <a:p>
      <a:pPr>
        <a:defRPr sz="1200">
          <a:latin typeface="Calibri" panose="020F0502020204030204" pitchFamily="34" charset="0"/>
        </a:defRPr>
      </a:pPr>
      <a:endParaRPr lang="fi-FI"/>
    </a:p>
  </c:txPr>
  <c:externalData r:id="rId1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fi-FI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35440727316492848"/>
          <c:y val="0.1264984641769068"/>
          <c:w val="0.57737051387095129"/>
          <c:h val="0.80794874643558123"/>
        </c:manualLayout>
      </c:layout>
      <c:barChart>
        <c:barDir val="bar"/>
        <c:grouping val="stacked"/>
        <c:varyColors val="0"/>
        <c:ser>
          <c:idx val="0"/>
          <c:order val="0"/>
          <c:tx>
            <c:strRef>
              <c:f>Taul1!$B$1</c:f>
              <c:strCache>
                <c:ptCount val="1"/>
                <c:pt idx="0">
                  <c:v>Tänään</c:v>
                </c:pt>
              </c:strCache>
            </c:strRef>
          </c:tx>
          <c:spPr>
            <a:solidFill>
              <a:srgbClr val="0B6452"/>
            </a:solidFill>
            <a:ln>
              <a:noFill/>
            </a:ln>
          </c:spPr>
          <c:invertIfNegative val="0"/>
          <c:dLbls>
            <c:numFmt formatCode="#,##0" sourceLinked="0"/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200" b="0">
                    <a:solidFill>
                      <a:srgbClr val="FFFFFF"/>
                    </a:solidFill>
                    <a:latin typeface="Calibri" panose="020F0502020204030204" pitchFamily="34" charset="0"/>
                    <a:cs typeface="Arial" panose="020B0604020202020204" pitchFamily="34" charset="0"/>
                  </a:defRPr>
                </a:pPr>
                <a:endParaRPr lang="fi-FI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Taul1!$A$2:$A$23</c:f>
              <c:strCache>
                <c:ptCount val="22"/>
                <c:pt idx="0">
                  <c:v>Kaikki, n=992</c:v>
                </c:pt>
                <c:pt idx="1">
                  <c:v>SUKUPUOLI</c:v>
                </c:pt>
                <c:pt idx="2">
                  <c:v>Mies, n=324</c:v>
                </c:pt>
                <c:pt idx="3">
                  <c:v>Nainen, n=634</c:v>
                </c:pt>
                <c:pt idx="4">
                  <c:v>IKÄ</c:v>
                </c:pt>
                <c:pt idx="5">
                  <c:v>17-24 vuotta, n=413</c:v>
                </c:pt>
                <c:pt idx="6">
                  <c:v>25-30 vuotta, n=302</c:v>
                </c:pt>
                <c:pt idx="7">
                  <c:v>31-58 vuotta, n=277</c:v>
                </c:pt>
                <c:pt idx="8">
                  <c:v>OPISKELEE</c:v>
                </c:pt>
                <c:pt idx="9">
                  <c:v>Yliopistossa, n=523</c:v>
                </c:pt>
                <c:pt idx="10">
                  <c:v>Ammattikorkeakoulussa, n=470</c:v>
                </c:pt>
                <c:pt idx="11">
                  <c:v>MILLÄ KOULUTUSALALLA OPISKELEE</c:v>
                </c:pt>
                <c:pt idx="12">
                  <c:v>Kasvatusalat, n=60</c:v>
                </c:pt>
                <c:pt idx="13">
                  <c:v>Humanistiset alat, n=100</c:v>
                </c:pt>
                <c:pt idx="14">
                  <c:v>Taidealat, n=26</c:v>
                </c:pt>
                <c:pt idx="15">
                  <c:v>Yhteiskunnalliset alat, n=82</c:v>
                </c:pt>
                <c:pt idx="16">
                  <c:v>Kauppa, hallinto ja oikeustieteet, n=167</c:v>
                </c:pt>
                <c:pt idx="17">
                  <c:v>Luonnontieteet, n=70</c:v>
                </c:pt>
                <c:pt idx="18">
                  <c:v>Tietojenkäsittely ja tietoliikenne (ICT), n=86</c:v>
                </c:pt>
                <c:pt idx="19">
                  <c:v>Tekniikan alat, n=170</c:v>
                </c:pt>
                <c:pt idx="20">
                  <c:v>Terveys- ja hyvinvointialat, n=197</c:v>
                </c:pt>
                <c:pt idx="21">
                  <c:v>Maa- ja metsätalousalat/ Palvelualat, n=34</c:v>
                </c:pt>
              </c:strCache>
            </c:strRef>
          </c:cat>
          <c:val>
            <c:numRef>
              <c:f>Taul1!$B$2:$B$23</c:f>
              <c:numCache>
                <c:formatCode>General</c:formatCode>
                <c:ptCount val="22"/>
                <c:pt idx="0">
                  <c:v>15.025080000000001</c:v>
                </c:pt>
                <c:pt idx="2">
                  <c:v>18.086079999999999</c:v>
                </c:pt>
                <c:pt idx="3">
                  <c:v>12.95689</c:v>
                </c:pt>
                <c:pt idx="5">
                  <c:v>18.186630000000001</c:v>
                </c:pt>
                <c:pt idx="6">
                  <c:v>14.1114</c:v>
                </c:pt>
                <c:pt idx="7">
                  <c:v>11.7035</c:v>
                </c:pt>
                <c:pt idx="9">
                  <c:v>15.97301</c:v>
                </c:pt>
                <c:pt idx="10">
                  <c:v>14.12575</c:v>
                </c:pt>
                <c:pt idx="12">
                  <c:v>12.67977</c:v>
                </c:pt>
                <c:pt idx="13">
                  <c:v>11.392910000000001</c:v>
                </c:pt>
                <c:pt idx="14">
                  <c:v>8.0932700000000004</c:v>
                </c:pt>
                <c:pt idx="15">
                  <c:v>14.710649999999999</c:v>
                </c:pt>
                <c:pt idx="16">
                  <c:v>20.51098</c:v>
                </c:pt>
                <c:pt idx="17">
                  <c:v>11.162800000000001</c:v>
                </c:pt>
                <c:pt idx="18">
                  <c:v>20.237179999999999</c:v>
                </c:pt>
                <c:pt idx="19">
                  <c:v>17.976980000000001</c:v>
                </c:pt>
                <c:pt idx="20">
                  <c:v>11.206020000000001</c:v>
                </c:pt>
                <c:pt idx="21">
                  <c:v>4.7746899999999997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ECC1-4B2D-AD8C-D5F74395F9AB}"/>
            </c:ext>
          </c:extLst>
        </c:ser>
        <c:ser>
          <c:idx val="1"/>
          <c:order val="1"/>
          <c:tx>
            <c:strRef>
              <c:f>Taul1!$C$1</c:f>
              <c:strCache>
                <c:ptCount val="1"/>
                <c:pt idx="0">
                  <c:v>Viimeisen viikon aikana</c:v>
                </c:pt>
              </c:strCache>
            </c:strRef>
          </c:tx>
          <c:spPr>
            <a:solidFill>
              <a:srgbClr val="00BC75"/>
            </a:solidFill>
            <a:ln>
              <a:noFill/>
            </a:ln>
          </c:spPr>
          <c:invertIfNegative val="0"/>
          <c:dLbls>
            <c:numFmt formatCode="#,##0" sourceLinked="0"/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200" b="0">
                    <a:solidFill>
                      <a:srgbClr val="000000"/>
                    </a:solidFill>
                    <a:latin typeface="Calibri" panose="020F0502020204030204" pitchFamily="34" charset="0"/>
                    <a:cs typeface="Arial" panose="020B0604020202020204" pitchFamily="34" charset="0"/>
                  </a:defRPr>
                </a:pPr>
                <a:endParaRPr lang="fi-FI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Taul1!$A$2:$A$23</c:f>
              <c:strCache>
                <c:ptCount val="22"/>
                <c:pt idx="0">
                  <c:v>Kaikki, n=992</c:v>
                </c:pt>
                <c:pt idx="1">
                  <c:v>SUKUPUOLI</c:v>
                </c:pt>
                <c:pt idx="2">
                  <c:v>Mies, n=324</c:v>
                </c:pt>
                <c:pt idx="3">
                  <c:v>Nainen, n=634</c:v>
                </c:pt>
                <c:pt idx="4">
                  <c:v>IKÄ</c:v>
                </c:pt>
                <c:pt idx="5">
                  <c:v>17-24 vuotta, n=413</c:v>
                </c:pt>
                <c:pt idx="6">
                  <c:v>25-30 vuotta, n=302</c:v>
                </c:pt>
                <c:pt idx="7">
                  <c:v>31-58 vuotta, n=277</c:v>
                </c:pt>
                <c:pt idx="8">
                  <c:v>OPISKELEE</c:v>
                </c:pt>
                <c:pt idx="9">
                  <c:v>Yliopistossa, n=523</c:v>
                </c:pt>
                <c:pt idx="10">
                  <c:v>Ammattikorkeakoulussa, n=470</c:v>
                </c:pt>
                <c:pt idx="11">
                  <c:v>MILLÄ KOULUTUSALALLA OPISKELEE</c:v>
                </c:pt>
                <c:pt idx="12">
                  <c:v>Kasvatusalat, n=60</c:v>
                </c:pt>
                <c:pt idx="13">
                  <c:v>Humanistiset alat, n=100</c:v>
                </c:pt>
                <c:pt idx="14">
                  <c:v>Taidealat, n=26</c:v>
                </c:pt>
                <c:pt idx="15">
                  <c:v>Yhteiskunnalliset alat, n=82</c:v>
                </c:pt>
                <c:pt idx="16">
                  <c:v>Kauppa, hallinto ja oikeustieteet, n=167</c:v>
                </c:pt>
                <c:pt idx="17">
                  <c:v>Luonnontieteet, n=70</c:v>
                </c:pt>
                <c:pt idx="18">
                  <c:v>Tietojenkäsittely ja tietoliikenne (ICT), n=86</c:v>
                </c:pt>
                <c:pt idx="19">
                  <c:v>Tekniikan alat, n=170</c:v>
                </c:pt>
                <c:pt idx="20">
                  <c:v>Terveys- ja hyvinvointialat, n=197</c:v>
                </c:pt>
                <c:pt idx="21">
                  <c:v>Maa- ja metsätalousalat/ Palvelualat, n=34</c:v>
                </c:pt>
              </c:strCache>
            </c:strRef>
          </c:cat>
          <c:val>
            <c:numRef>
              <c:f>Taul1!$C$2:$C$23</c:f>
              <c:numCache>
                <c:formatCode>General</c:formatCode>
                <c:ptCount val="22"/>
                <c:pt idx="0">
                  <c:v>46.117959999999997</c:v>
                </c:pt>
                <c:pt idx="2">
                  <c:v>46.000810000000001</c:v>
                </c:pt>
                <c:pt idx="3">
                  <c:v>46.794739999999997</c:v>
                </c:pt>
                <c:pt idx="5">
                  <c:v>48.956180000000003</c:v>
                </c:pt>
                <c:pt idx="6">
                  <c:v>43.261279999999999</c:v>
                </c:pt>
                <c:pt idx="7">
                  <c:v>44.834180000000003</c:v>
                </c:pt>
                <c:pt idx="9">
                  <c:v>48.422379999999997</c:v>
                </c:pt>
                <c:pt idx="10">
                  <c:v>43.916229999999999</c:v>
                </c:pt>
                <c:pt idx="12">
                  <c:v>45.082129999999999</c:v>
                </c:pt>
                <c:pt idx="13">
                  <c:v>32.089469999999999</c:v>
                </c:pt>
                <c:pt idx="14">
                  <c:v>51.475479999999997</c:v>
                </c:pt>
                <c:pt idx="15">
                  <c:v>45.682980000000001</c:v>
                </c:pt>
                <c:pt idx="16">
                  <c:v>43.61647</c:v>
                </c:pt>
                <c:pt idx="17">
                  <c:v>49.563769999999998</c:v>
                </c:pt>
                <c:pt idx="18">
                  <c:v>50.338819999999998</c:v>
                </c:pt>
                <c:pt idx="19">
                  <c:v>53.817590000000003</c:v>
                </c:pt>
                <c:pt idx="20">
                  <c:v>45.160249999999998</c:v>
                </c:pt>
                <c:pt idx="21">
                  <c:v>40.285679999999999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ECC1-4B2D-AD8C-D5F74395F9AB}"/>
            </c:ext>
          </c:extLst>
        </c:ser>
        <c:ser>
          <c:idx val="2"/>
          <c:order val="2"/>
          <c:tx>
            <c:strRef>
              <c:f>Taul1!$D$1</c:f>
              <c:strCache>
                <c:ptCount val="1"/>
                <c:pt idx="0">
                  <c:v>Viimeisen kuukauden aikana</c:v>
                </c:pt>
              </c:strCache>
            </c:strRef>
          </c:tx>
          <c:spPr>
            <a:solidFill>
              <a:srgbClr val="9DCCD6"/>
            </a:solidFill>
            <a:ln>
              <a:noFill/>
            </a:ln>
          </c:spPr>
          <c:invertIfNegative val="0"/>
          <c:dPt>
            <c:idx val="5"/>
            <c:invertIfNegative val="0"/>
            <c:bubble3D val="0"/>
            <c:extLst>
              <c:ext xmlns:c16="http://schemas.microsoft.com/office/drawing/2014/chart" uri="{C3380CC4-5D6E-409C-BE32-E72D297353CC}">
                <c16:uniqueId val="{00000002-ECC1-4B2D-AD8C-D5F74395F9AB}"/>
              </c:ext>
            </c:extLst>
          </c:dPt>
          <c:dLbls>
            <c:numFmt formatCode="#,##0" sourceLinked="0"/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200" b="0">
                    <a:solidFill>
                      <a:srgbClr val="000000"/>
                    </a:solidFill>
                    <a:latin typeface="Calibri" panose="020F0502020204030204" pitchFamily="34" charset="0"/>
                    <a:cs typeface="Arial" panose="020B0604020202020204" pitchFamily="34" charset="0"/>
                  </a:defRPr>
                </a:pPr>
                <a:endParaRPr lang="fi-FI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Taul1!$A$2:$A$23</c:f>
              <c:strCache>
                <c:ptCount val="22"/>
                <c:pt idx="0">
                  <c:v>Kaikki, n=992</c:v>
                </c:pt>
                <c:pt idx="1">
                  <c:v>SUKUPUOLI</c:v>
                </c:pt>
                <c:pt idx="2">
                  <c:v>Mies, n=324</c:v>
                </c:pt>
                <c:pt idx="3">
                  <c:v>Nainen, n=634</c:v>
                </c:pt>
                <c:pt idx="4">
                  <c:v>IKÄ</c:v>
                </c:pt>
                <c:pt idx="5">
                  <c:v>17-24 vuotta, n=413</c:v>
                </c:pt>
                <c:pt idx="6">
                  <c:v>25-30 vuotta, n=302</c:v>
                </c:pt>
                <c:pt idx="7">
                  <c:v>31-58 vuotta, n=277</c:v>
                </c:pt>
                <c:pt idx="8">
                  <c:v>OPISKELEE</c:v>
                </c:pt>
                <c:pt idx="9">
                  <c:v>Yliopistossa, n=523</c:v>
                </c:pt>
                <c:pt idx="10">
                  <c:v>Ammattikorkeakoulussa, n=470</c:v>
                </c:pt>
                <c:pt idx="11">
                  <c:v>MILLÄ KOULUTUSALALLA OPISKELEE</c:v>
                </c:pt>
                <c:pt idx="12">
                  <c:v>Kasvatusalat, n=60</c:v>
                </c:pt>
                <c:pt idx="13">
                  <c:v>Humanistiset alat, n=100</c:v>
                </c:pt>
                <c:pt idx="14">
                  <c:v>Taidealat, n=26</c:v>
                </c:pt>
                <c:pt idx="15">
                  <c:v>Yhteiskunnalliset alat, n=82</c:v>
                </c:pt>
                <c:pt idx="16">
                  <c:v>Kauppa, hallinto ja oikeustieteet, n=167</c:v>
                </c:pt>
                <c:pt idx="17">
                  <c:v>Luonnontieteet, n=70</c:v>
                </c:pt>
                <c:pt idx="18">
                  <c:v>Tietojenkäsittely ja tietoliikenne (ICT), n=86</c:v>
                </c:pt>
                <c:pt idx="19">
                  <c:v>Tekniikan alat, n=170</c:v>
                </c:pt>
                <c:pt idx="20">
                  <c:v>Terveys- ja hyvinvointialat, n=197</c:v>
                </c:pt>
                <c:pt idx="21">
                  <c:v>Maa- ja metsätalousalat/ Palvelualat, n=34</c:v>
                </c:pt>
              </c:strCache>
            </c:strRef>
          </c:cat>
          <c:val>
            <c:numRef>
              <c:f>Taul1!$D$2:$D$23</c:f>
              <c:numCache>
                <c:formatCode>General</c:formatCode>
                <c:ptCount val="22"/>
                <c:pt idx="0">
                  <c:v>21.406939999999999</c:v>
                </c:pt>
                <c:pt idx="2">
                  <c:v>21.106770000000001</c:v>
                </c:pt>
                <c:pt idx="3">
                  <c:v>22.008240000000001</c:v>
                </c:pt>
                <c:pt idx="5">
                  <c:v>18.111920000000001</c:v>
                </c:pt>
                <c:pt idx="6">
                  <c:v>23.90035</c:v>
                </c:pt>
                <c:pt idx="7">
                  <c:v>23.583629999999999</c:v>
                </c:pt>
                <c:pt idx="9">
                  <c:v>19.625900000000001</c:v>
                </c:pt>
                <c:pt idx="10">
                  <c:v>23.177679999999999</c:v>
                </c:pt>
                <c:pt idx="12">
                  <c:v>22.56447</c:v>
                </c:pt>
                <c:pt idx="13">
                  <c:v>28.557580000000002</c:v>
                </c:pt>
                <c:pt idx="14">
                  <c:v>21.10201</c:v>
                </c:pt>
                <c:pt idx="15">
                  <c:v>21.836400000000001</c:v>
                </c:pt>
                <c:pt idx="16">
                  <c:v>23.974589999999999</c:v>
                </c:pt>
                <c:pt idx="17">
                  <c:v>20.218620000000001</c:v>
                </c:pt>
                <c:pt idx="18">
                  <c:v>20.201809999999998</c:v>
                </c:pt>
                <c:pt idx="19">
                  <c:v>12.749459999999999</c:v>
                </c:pt>
                <c:pt idx="20">
                  <c:v>23.39179</c:v>
                </c:pt>
                <c:pt idx="21">
                  <c:v>28.880659999999999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ECC1-4B2D-AD8C-D5F74395F9AB}"/>
            </c:ext>
          </c:extLst>
        </c:ser>
        <c:ser>
          <c:idx val="3"/>
          <c:order val="3"/>
          <c:tx>
            <c:strRef>
              <c:f>Taul1!$E$1</c:f>
              <c:strCache>
                <c:ptCount val="1"/>
                <c:pt idx="0">
                  <c:v>Viimeisen puolen vuoden aikana</c:v>
                </c:pt>
              </c:strCache>
            </c:strRef>
          </c:tx>
          <c:spPr>
            <a:solidFill>
              <a:srgbClr val="FC77AC"/>
            </a:solidFill>
            <a:ln>
              <a:noFill/>
            </a:ln>
          </c:spPr>
          <c:invertIfNegative val="0"/>
          <c:dLbls>
            <c:numFmt formatCode="#,##0" sourceLinked="0"/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200" b="0">
                    <a:solidFill>
                      <a:srgbClr val="000000"/>
                    </a:solidFill>
                    <a:latin typeface="Calibri" panose="020F0502020204030204" pitchFamily="34" charset="0"/>
                    <a:cs typeface="Arial" panose="020B0604020202020204" pitchFamily="34" charset="0"/>
                  </a:defRPr>
                </a:pPr>
                <a:endParaRPr lang="fi-FI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Taul1!$A$2:$A$23</c:f>
              <c:strCache>
                <c:ptCount val="22"/>
                <c:pt idx="0">
                  <c:v>Kaikki, n=992</c:v>
                </c:pt>
                <c:pt idx="1">
                  <c:v>SUKUPUOLI</c:v>
                </c:pt>
                <c:pt idx="2">
                  <c:v>Mies, n=324</c:v>
                </c:pt>
                <c:pt idx="3">
                  <c:v>Nainen, n=634</c:v>
                </c:pt>
                <c:pt idx="4">
                  <c:v>IKÄ</c:v>
                </c:pt>
                <c:pt idx="5">
                  <c:v>17-24 vuotta, n=413</c:v>
                </c:pt>
                <c:pt idx="6">
                  <c:v>25-30 vuotta, n=302</c:v>
                </c:pt>
                <c:pt idx="7">
                  <c:v>31-58 vuotta, n=277</c:v>
                </c:pt>
                <c:pt idx="8">
                  <c:v>OPISKELEE</c:v>
                </c:pt>
                <c:pt idx="9">
                  <c:v>Yliopistossa, n=523</c:v>
                </c:pt>
                <c:pt idx="10">
                  <c:v>Ammattikorkeakoulussa, n=470</c:v>
                </c:pt>
                <c:pt idx="11">
                  <c:v>MILLÄ KOULUTUSALALLA OPISKELEE</c:v>
                </c:pt>
                <c:pt idx="12">
                  <c:v>Kasvatusalat, n=60</c:v>
                </c:pt>
                <c:pt idx="13">
                  <c:v>Humanistiset alat, n=100</c:v>
                </c:pt>
                <c:pt idx="14">
                  <c:v>Taidealat, n=26</c:v>
                </c:pt>
                <c:pt idx="15">
                  <c:v>Yhteiskunnalliset alat, n=82</c:v>
                </c:pt>
                <c:pt idx="16">
                  <c:v>Kauppa, hallinto ja oikeustieteet, n=167</c:v>
                </c:pt>
                <c:pt idx="17">
                  <c:v>Luonnontieteet, n=70</c:v>
                </c:pt>
                <c:pt idx="18">
                  <c:v>Tietojenkäsittely ja tietoliikenne (ICT), n=86</c:v>
                </c:pt>
                <c:pt idx="19">
                  <c:v>Tekniikan alat, n=170</c:v>
                </c:pt>
                <c:pt idx="20">
                  <c:v>Terveys- ja hyvinvointialat, n=197</c:v>
                </c:pt>
                <c:pt idx="21">
                  <c:v>Maa- ja metsätalousalat/ Palvelualat, n=34</c:v>
                </c:pt>
              </c:strCache>
            </c:strRef>
          </c:cat>
          <c:val>
            <c:numRef>
              <c:f>Taul1!$E$2:$E$23</c:f>
              <c:numCache>
                <c:formatCode>General</c:formatCode>
                <c:ptCount val="22"/>
                <c:pt idx="0">
                  <c:v>12.17361</c:v>
                </c:pt>
                <c:pt idx="2">
                  <c:v>10.54158</c:v>
                </c:pt>
                <c:pt idx="3">
                  <c:v>12.53232</c:v>
                </c:pt>
                <c:pt idx="5">
                  <c:v>11.826610000000001</c:v>
                </c:pt>
                <c:pt idx="6">
                  <c:v>13.10676</c:v>
                </c:pt>
                <c:pt idx="7">
                  <c:v>11.843680000000001</c:v>
                </c:pt>
                <c:pt idx="9">
                  <c:v>10.75534</c:v>
                </c:pt>
                <c:pt idx="10">
                  <c:v>13.46344</c:v>
                </c:pt>
                <c:pt idx="12">
                  <c:v>16.704529999999998</c:v>
                </c:pt>
                <c:pt idx="13">
                  <c:v>17.854500000000002</c:v>
                </c:pt>
                <c:pt idx="14">
                  <c:v>11.527990000000001</c:v>
                </c:pt>
                <c:pt idx="15">
                  <c:v>11.952489999999999</c:v>
                </c:pt>
                <c:pt idx="16">
                  <c:v>9.6840600000000006</c:v>
                </c:pt>
                <c:pt idx="17">
                  <c:v>14.67174</c:v>
                </c:pt>
                <c:pt idx="18">
                  <c:v>4.6959099999999996</c:v>
                </c:pt>
                <c:pt idx="19">
                  <c:v>11.16438</c:v>
                </c:pt>
                <c:pt idx="20">
                  <c:v>14.85755</c:v>
                </c:pt>
                <c:pt idx="21">
                  <c:v>11.44525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ECC1-4B2D-AD8C-D5F74395F9AB}"/>
            </c:ext>
          </c:extLst>
        </c:ser>
        <c:ser>
          <c:idx val="4"/>
          <c:order val="4"/>
          <c:tx>
            <c:strRef>
              <c:f>Taul1!$F$1</c:f>
              <c:strCache>
                <c:ptCount val="1"/>
                <c:pt idx="0">
                  <c:v>Viimeisen vuoden aikana</c:v>
                </c:pt>
              </c:strCache>
            </c:strRef>
          </c:tx>
          <c:spPr>
            <a:solidFill>
              <a:srgbClr val="FC0071"/>
            </a:solidFill>
          </c:spPr>
          <c:invertIfNegative val="0"/>
          <c:dLbls>
            <c:numFmt formatCode="#,##0" sourceLinked="0"/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200" b="0">
                    <a:solidFill>
                      <a:srgbClr val="000000"/>
                    </a:solidFill>
                    <a:latin typeface="Calibri" panose="020F0502020204030204" pitchFamily="34" charset="0"/>
                    <a:cs typeface="Arial" panose="020B0604020202020204" pitchFamily="34" charset="0"/>
                  </a:defRPr>
                </a:pPr>
                <a:endParaRPr lang="fi-FI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Taul1!$A$2:$A$23</c:f>
              <c:strCache>
                <c:ptCount val="22"/>
                <c:pt idx="0">
                  <c:v>Kaikki, n=992</c:v>
                </c:pt>
                <c:pt idx="1">
                  <c:v>SUKUPUOLI</c:v>
                </c:pt>
                <c:pt idx="2">
                  <c:v>Mies, n=324</c:v>
                </c:pt>
                <c:pt idx="3">
                  <c:v>Nainen, n=634</c:v>
                </c:pt>
                <c:pt idx="4">
                  <c:v>IKÄ</c:v>
                </c:pt>
                <c:pt idx="5">
                  <c:v>17-24 vuotta, n=413</c:v>
                </c:pt>
                <c:pt idx="6">
                  <c:v>25-30 vuotta, n=302</c:v>
                </c:pt>
                <c:pt idx="7">
                  <c:v>31-58 vuotta, n=277</c:v>
                </c:pt>
                <c:pt idx="8">
                  <c:v>OPISKELEE</c:v>
                </c:pt>
                <c:pt idx="9">
                  <c:v>Yliopistossa, n=523</c:v>
                </c:pt>
                <c:pt idx="10">
                  <c:v>Ammattikorkeakoulussa, n=470</c:v>
                </c:pt>
                <c:pt idx="11">
                  <c:v>MILLÄ KOULUTUSALALLA OPISKELEE</c:v>
                </c:pt>
                <c:pt idx="12">
                  <c:v>Kasvatusalat, n=60</c:v>
                </c:pt>
                <c:pt idx="13">
                  <c:v>Humanistiset alat, n=100</c:v>
                </c:pt>
                <c:pt idx="14">
                  <c:v>Taidealat, n=26</c:v>
                </c:pt>
                <c:pt idx="15">
                  <c:v>Yhteiskunnalliset alat, n=82</c:v>
                </c:pt>
                <c:pt idx="16">
                  <c:v>Kauppa, hallinto ja oikeustieteet, n=167</c:v>
                </c:pt>
                <c:pt idx="17">
                  <c:v>Luonnontieteet, n=70</c:v>
                </c:pt>
                <c:pt idx="18">
                  <c:v>Tietojenkäsittely ja tietoliikenne (ICT), n=86</c:v>
                </c:pt>
                <c:pt idx="19">
                  <c:v>Tekniikan alat, n=170</c:v>
                </c:pt>
                <c:pt idx="20">
                  <c:v>Terveys- ja hyvinvointialat, n=197</c:v>
                </c:pt>
                <c:pt idx="21">
                  <c:v>Maa- ja metsätalousalat/ Palvelualat, n=34</c:v>
                </c:pt>
              </c:strCache>
            </c:strRef>
          </c:cat>
          <c:val>
            <c:numRef>
              <c:f>Taul1!$F$2:$F$23</c:f>
              <c:numCache>
                <c:formatCode>General</c:formatCode>
                <c:ptCount val="22"/>
                <c:pt idx="0">
                  <c:v>4.1255800000000002</c:v>
                </c:pt>
                <c:pt idx="2">
                  <c:v>3.0642900000000002</c:v>
                </c:pt>
                <c:pt idx="3">
                  <c:v>4.5318100000000001</c:v>
                </c:pt>
                <c:pt idx="5">
                  <c:v>2.44814</c:v>
                </c:pt>
                <c:pt idx="6">
                  <c:v>4.4508200000000002</c:v>
                </c:pt>
                <c:pt idx="7">
                  <c:v>6.0209900000000003</c:v>
                </c:pt>
                <c:pt idx="9">
                  <c:v>4.4536100000000003</c:v>
                </c:pt>
                <c:pt idx="10">
                  <c:v>3.8161</c:v>
                </c:pt>
                <c:pt idx="12">
                  <c:v>2.9691000000000001</c:v>
                </c:pt>
                <c:pt idx="13">
                  <c:v>10.10554</c:v>
                </c:pt>
                <c:pt idx="14">
                  <c:v>3.18757</c:v>
                </c:pt>
                <c:pt idx="15">
                  <c:v>3.0911400000000002</c:v>
                </c:pt>
                <c:pt idx="16">
                  <c:v>2.2138900000000001</c:v>
                </c:pt>
                <c:pt idx="17">
                  <c:v>3.22804</c:v>
                </c:pt>
                <c:pt idx="18">
                  <c:v>1.6529700000000001</c:v>
                </c:pt>
                <c:pt idx="19">
                  <c:v>3.7947099999999998</c:v>
                </c:pt>
                <c:pt idx="20">
                  <c:v>3.4016600000000001</c:v>
                </c:pt>
                <c:pt idx="21">
                  <c:v>14.61373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5-ECC1-4B2D-AD8C-D5F74395F9AB}"/>
            </c:ext>
          </c:extLst>
        </c:ser>
        <c:ser>
          <c:idx val="5"/>
          <c:order val="5"/>
          <c:tx>
            <c:strRef>
              <c:f>Taul1!$G$1</c:f>
              <c:strCache>
                <c:ptCount val="1"/>
                <c:pt idx="0">
                  <c:v>Yli vuosi sitten</c:v>
                </c:pt>
              </c:strCache>
            </c:strRef>
          </c:tx>
          <c:spPr>
            <a:solidFill>
              <a:srgbClr val="D2D2D2"/>
            </a:solidFill>
          </c:spPr>
          <c:invertIfNegative val="0"/>
          <c:dLbls>
            <c:numFmt formatCode="#,##0" sourceLinked="0"/>
            <c:spPr>
              <a:noFill/>
              <a:ln>
                <a:noFill/>
              </a:ln>
              <a:effectLst/>
            </c:spPr>
            <c:txPr>
              <a:bodyPr wrap="square" lIns="38100" tIns="19050" rIns="38100" bIns="19050" anchor="ctr">
                <a:spAutoFit/>
              </a:bodyPr>
              <a:lstStyle/>
              <a:p>
                <a:pPr>
                  <a:defRPr sz="1200">
                    <a:solidFill>
                      <a:srgbClr val="000000"/>
                    </a:solidFill>
                  </a:defRPr>
                </a:pPr>
                <a:endParaRPr lang="fi-FI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</c:ext>
            </c:extLst>
          </c:dLbls>
          <c:cat>
            <c:strRef>
              <c:f>Taul1!$A$2:$A$23</c:f>
              <c:strCache>
                <c:ptCount val="22"/>
                <c:pt idx="0">
                  <c:v>Kaikki, n=992</c:v>
                </c:pt>
                <c:pt idx="1">
                  <c:v>SUKUPUOLI</c:v>
                </c:pt>
                <c:pt idx="2">
                  <c:v>Mies, n=324</c:v>
                </c:pt>
                <c:pt idx="3">
                  <c:v>Nainen, n=634</c:v>
                </c:pt>
                <c:pt idx="4">
                  <c:v>IKÄ</c:v>
                </c:pt>
                <c:pt idx="5">
                  <c:v>17-24 vuotta, n=413</c:v>
                </c:pt>
                <c:pt idx="6">
                  <c:v>25-30 vuotta, n=302</c:v>
                </c:pt>
                <c:pt idx="7">
                  <c:v>31-58 vuotta, n=277</c:v>
                </c:pt>
                <c:pt idx="8">
                  <c:v>OPISKELEE</c:v>
                </c:pt>
                <c:pt idx="9">
                  <c:v>Yliopistossa, n=523</c:v>
                </c:pt>
                <c:pt idx="10">
                  <c:v>Ammattikorkeakoulussa, n=470</c:v>
                </c:pt>
                <c:pt idx="11">
                  <c:v>MILLÄ KOULUTUSALALLA OPISKELEE</c:v>
                </c:pt>
                <c:pt idx="12">
                  <c:v>Kasvatusalat, n=60</c:v>
                </c:pt>
                <c:pt idx="13">
                  <c:v>Humanistiset alat, n=100</c:v>
                </c:pt>
                <c:pt idx="14">
                  <c:v>Taidealat, n=26</c:v>
                </c:pt>
                <c:pt idx="15">
                  <c:v>Yhteiskunnalliset alat, n=82</c:v>
                </c:pt>
                <c:pt idx="16">
                  <c:v>Kauppa, hallinto ja oikeustieteet, n=167</c:v>
                </c:pt>
                <c:pt idx="17">
                  <c:v>Luonnontieteet, n=70</c:v>
                </c:pt>
                <c:pt idx="18">
                  <c:v>Tietojenkäsittely ja tietoliikenne (ICT), n=86</c:v>
                </c:pt>
                <c:pt idx="19">
                  <c:v>Tekniikan alat, n=170</c:v>
                </c:pt>
                <c:pt idx="20">
                  <c:v>Terveys- ja hyvinvointialat, n=197</c:v>
                </c:pt>
                <c:pt idx="21">
                  <c:v>Maa- ja metsätalousalat/ Palvelualat, n=34</c:v>
                </c:pt>
              </c:strCache>
            </c:strRef>
          </c:cat>
          <c:val>
            <c:numRef>
              <c:f>Taul1!$G$2:$G$23</c:f>
              <c:numCache>
                <c:formatCode>General</c:formatCode>
                <c:ptCount val="22"/>
                <c:pt idx="0">
                  <c:v>1.15083</c:v>
                </c:pt>
                <c:pt idx="2">
                  <c:v>1.2004699999999999</c:v>
                </c:pt>
                <c:pt idx="3">
                  <c:v>1.17601</c:v>
                </c:pt>
                <c:pt idx="5">
                  <c:v>0.47053</c:v>
                </c:pt>
                <c:pt idx="6">
                  <c:v>1.1693899999999999</c:v>
                </c:pt>
                <c:pt idx="7">
                  <c:v>2.01403</c:v>
                </c:pt>
                <c:pt idx="9">
                  <c:v>0.76976</c:v>
                </c:pt>
                <c:pt idx="10">
                  <c:v>1.5007999999999999</c:v>
                </c:pt>
                <c:pt idx="14">
                  <c:v>4.6136799999999996</c:v>
                </c:pt>
                <c:pt idx="15">
                  <c:v>2.7263500000000001</c:v>
                </c:pt>
                <c:pt idx="17">
                  <c:v>1.1550199999999999</c:v>
                </c:pt>
                <c:pt idx="18">
                  <c:v>2.8733200000000001</c:v>
                </c:pt>
                <c:pt idx="19">
                  <c:v>0.49687999999999999</c:v>
                </c:pt>
                <c:pt idx="20">
                  <c:v>1.98272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6-ECC1-4B2D-AD8C-D5F74395F9AB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40"/>
        <c:overlap val="100"/>
        <c:axId val="508039280"/>
        <c:axId val="508039840"/>
      </c:barChart>
      <c:catAx>
        <c:axId val="508039280"/>
        <c:scaling>
          <c:orientation val="maxMin"/>
        </c:scaling>
        <c:delete val="0"/>
        <c:axPos val="l"/>
        <c:numFmt formatCode="General" sourceLinked="0"/>
        <c:majorTickMark val="none"/>
        <c:minorTickMark val="none"/>
        <c:tickLblPos val="low"/>
        <c:spPr>
          <a:ln>
            <a:noFill/>
          </a:ln>
        </c:spPr>
        <c:txPr>
          <a:bodyPr/>
          <a:lstStyle/>
          <a:p>
            <a:pPr>
              <a:defRPr>
                <a:solidFill>
                  <a:srgbClr val="000000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pPr>
            <a:endParaRPr lang="fi-FI"/>
          </a:p>
        </c:txPr>
        <c:crossAx val="508039840"/>
        <c:crosses val="autoZero"/>
        <c:auto val="1"/>
        <c:lblAlgn val="ctr"/>
        <c:lblOffset val="100"/>
        <c:tickLblSkip val="1"/>
        <c:noMultiLvlLbl val="0"/>
      </c:catAx>
      <c:valAx>
        <c:axId val="508039840"/>
        <c:scaling>
          <c:orientation val="minMax"/>
          <c:max val="100.01"/>
          <c:min val="0"/>
        </c:scaling>
        <c:delete val="0"/>
        <c:axPos val="t"/>
        <c:majorGridlines>
          <c:spPr>
            <a:ln w="6350">
              <a:solidFill>
                <a:srgbClr val="A0A0A0"/>
              </a:solidFill>
              <a:prstDash val="dash"/>
            </a:ln>
          </c:spPr>
        </c:majorGridlines>
        <c:title>
          <c:tx>
            <c:rich>
              <a:bodyPr/>
              <a:lstStyle/>
              <a:p>
                <a:pPr>
                  <a:defRPr sz="1000" b="0">
                    <a:solidFill>
                      <a:srgbClr val="A0A0A0"/>
                    </a:solidFill>
                    <a:latin typeface="Calibri" panose="020F0502020204030204" pitchFamily="34" charset="0"/>
                    <a:cs typeface="Arial" panose="020B0604020202020204" pitchFamily="34" charset="0"/>
                  </a:defRPr>
                </a:pPr>
                <a:r>
                  <a:rPr lang="fi-FI" sz="1000" b="0">
                    <a:solidFill>
                      <a:srgbClr val="A0A0A0"/>
                    </a:solidFill>
                    <a:latin typeface="Calibri" panose="020F0502020204030204" pitchFamily="34" charset="0"/>
                    <a:cs typeface="Arial" panose="020B0604020202020204" pitchFamily="34" charset="0"/>
                  </a:rPr>
                  <a:t>%</a:t>
                </a:r>
              </a:p>
            </c:rich>
          </c:tx>
          <c:layout>
            <c:manualLayout>
              <c:xMode val="edge"/>
              <c:yMode val="edge"/>
              <c:x val="0.95021500437445316"/>
              <c:y val="0.94542495278302408"/>
            </c:manualLayout>
          </c:layout>
          <c:overlay val="0"/>
        </c:title>
        <c:numFmt formatCode="General" sourceLinked="0"/>
        <c:majorTickMark val="none"/>
        <c:minorTickMark val="none"/>
        <c:tickLblPos val="high"/>
        <c:spPr>
          <a:ln>
            <a:noFill/>
          </a:ln>
        </c:spPr>
        <c:txPr>
          <a:bodyPr/>
          <a:lstStyle/>
          <a:p>
            <a:pPr>
              <a:defRPr sz="1000">
                <a:solidFill>
                  <a:srgbClr val="A0A0A0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pPr>
            <a:endParaRPr lang="fi-FI"/>
          </a:p>
        </c:txPr>
        <c:crossAx val="508039280"/>
        <c:crosses val="autoZero"/>
        <c:crossBetween val="between"/>
        <c:majorUnit val="10"/>
        <c:minorUnit val="1"/>
      </c:valAx>
      <c:spPr>
        <a:ln>
          <a:noFill/>
        </a:ln>
      </c:spPr>
    </c:plotArea>
    <c:legend>
      <c:legendPos val="t"/>
      <c:layout>
        <c:manualLayout>
          <c:xMode val="edge"/>
          <c:yMode val="edge"/>
          <c:x val="0.05"/>
          <c:y val="1.4904447236692011E-2"/>
          <c:w val="0.9418931333623668"/>
          <c:h val="5.4386056517471124E-2"/>
        </c:manualLayout>
      </c:layout>
      <c:overlay val="0"/>
      <c:txPr>
        <a:bodyPr/>
        <a:lstStyle/>
        <a:p>
          <a:pPr>
            <a:defRPr>
              <a:solidFill>
                <a:srgbClr val="000000"/>
              </a:solidFill>
              <a:latin typeface="Calibri" panose="020F0502020204030204" pitchFamily="34" charset="0"/>
              <a:cs typeface="Arial" panose="020B0604020202020204" pitchFamily="34" charset="0"/>
            </a:defRPr>
          </a:pPr>
          <a:endParaRPr lang="fi-FI"/>
        </a:p>
      </c:txPr>
    </c:legend>
    <c:plotVisOnly val="1"/>
    <c:dispBlanksAs val="gap"/>
    <c:showDLblsOverMax val="0"/>
  </c:chart>
  <c:txPr>
    <a:bodyPr/>
    <a:lstStyle/>
    <a:p>
      <a:pPr>
        <a:defRPr sz="1200">
          <a:latin typeface="Calibri" panose="020F0502020204030204" pitchFamily="34" charset="0"/>
        </a:defRPr>
      </a:pPr>
      <a:endParaRPr lang="fi-FI"/>
    </a:p>
  </c:txPr>
  <c:externalData r:id="rId1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fi-FI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20861067366579178"/>
          <c:y val="0.1264984641769068"/>
          <c:w val="0.75500052072649237"/>
          <c:h val="0.80794874643558123"/>
        </c:manualLayout>
      </c:layout>
      <c:barChart>
        <c:barDir val="bar"/>
        <c:grouping val="stacked"/>
        <c:varyColors val="0"/>
        <c:ser>
          <c:idx val="0"/>
          <c:order val="0"/>
          <c:tx>
            <c:strRef>
              <c:f>Taul1!$B$1</c:f>
              <c:strCache>
                <c:ptCount val="1"/>
                <c:pt idx="0">
                  <c:v>Kyllä</c:v>
                </c:pt>
              </c:strCache>
            </c:strRef>
          </c:tx>
          <c:spPr>
            <a:solidFill>
              <a:srgbClr val="00BC75"/>
            </a:solidFill>
            <a:ln>
              <a:noFill/>
            </a:ln>
          </c:spPr>
          <c:invertIfNegative val="0"/>
          <c:dLbls>
            <c:numFmt formatCode="#,##0" sourceLinked="0"/>
            <c:spPr>
              <a:noFill/>
              <a:ln>
                <a:noFill/>
              </a:ln>
              <a:effectLst/>
            </c:spPr>
            <c:txPr>
              <a:bodyPr wrap="square" lIns="38100" tIns="19050" rIns="38100" bIns="19050" anchor="ctr">
                <a:spAutoFit/>
              </a:bodyPr>
              <a:lstStyle/>
              <a:p>
                <a:pPr>
                  <a:defRPr sz="1200" b="0">
                    <a:solidFill>
                      <a:srgbClr val="000000"/>
                    </a:solidFill>
                    <a:latin typeface="Calibri" panose="020F0502020204030204" pitchFamily="34" charset="0"/>
                    <a:cs typeface="Arial" panose="020B0604020202020204" pitchFamily="34" charset="0"/>
                  </a:defRPr>
                </a:pPr>
                <a:endParaRPr lang="fi-FI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Taul1!$A$2:$A$12</c:f>
              <c:strCache>
                <c:ptCount val="11"/>
                <c:pt idx="0">
                  <c:v>Kaikki, n=981</c:v>
                </c:pt>
                <c:pt idx="1">
                  <c:v>SUKUPUOLI</c:v>
                </c:pt>
                <c:pt idx="2">
                  <c:v>Mies, n=320</c:v>
                </c:pt>
                <c:pt idx="3">
                  <c:v>Nainen, n=627</c:v>
                </c:pt>
                <c:pt idx="4">
                  <c:v>IKÄ</c:v>
                </c:pt>
                <c:pt idx="5">
                  <c:v>17-24 vuotta, n=411</c:v>
                </c:pt>
                <c:pt idx="6">
                  <c:v>25-30 vuotta, n=298</c:v>
                </c:pt>
                <c:pt idx="7">
                  <c:v>31-58 vuotta, n=272</c:v>
                </c:pt>
                <c:pt idx="8">
                  <c:v>OPISKELEE</c:v>
                </c:pt>
                <c:pt idx="9">
                  <c:v>Yliopistossa, n=519</c:v>
                </c:pt>
                <c:pt idx="10">
                  <c:v>Ammattikorkeakoulussa, n=463</c:v>
                </c:pt>
              </c:strCache>
            </c:strRef>
          </c:cat>
          <c:val>
            <c:numRef>
              <c:f>Taul1!$B$2:$B$12</c:f>
              <c:numCache>
                <c:formatCode>General</c:formatCode>
                <c:ptCount val="11"/>
                <c:pt idx="0" formatCode="0.00000">
                  <c:v>47.400689999999997</c:v>
                </c:pt>
                <c:pt idx="2" formatCode="0.00000">
                  <c:v>49.870249999999999</c:v>
                </c:pt>
                <c:pt idx="3" formatCode="0.00000">
                  <c:v>46.036369999999998</c:v>
                </c:pt>
                <c:pt idx="5" formatCode="0.00000">
                  <c:v>53.942360000000001</c:v>
                </c:pt>
                <c:pt idx="6" formatCode="0.00000">
                  <c:v>41.657899999999998</c:v>
                </c:pt>
                <c:pt idx="7" formatCode="0.00000">
                  <c:v>43.648330000000001</c:v>
                </c:pt>
                <c:pt idx="9" formatCode="0.00000">
                  <c:v>54.466880000000003</c:v>
                </c:pt>
                <c:pt idx="10" formatCode="0.00000">
                  <c:v>40.751019999999997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7A51-4EFA-8633-6D3432FF8912}"/>
            </c:ext>
          </c:extLst>
        </c:ser>
        <c:ser>
          <c:idx val="1"/>
          <c:order val="1"/>
          <c:tx>
            <c:strRef>
              <c:f>Taul1!$C$1</c:f>
              <c:strCache>
                <c:ptCount val="1"/>
                <c:pt idx="0">
                  <c:v>En</c:v>
                </c:pt>
              </c:strCache>
            </c:strRef>
          </c:tx>
          <c:spPr>
            <a:solidFill>
              <a:srgbClr val="FC0071"/>
            </a:solidFill>
            <a:ln>
              <a:noFill/>
            </a:ln>
          </c:spPr>
          <c:invertIfNegative val="0"/>
          <c:dLbls>
            <c:numFmt formatCode="#,##0" sourceLinked="0"/>
            <c:spPr>
              <a:noFill/>
              <a:ln>
                <a:noFill/>
              </a:ln>
              <a:effectLst/>
            </c:spPr>
            <c:txPr>
              <a:bodyPr wrap="square" lIns="38100" tIns="19050" rIns="38100" bIns="19050" anchor="ctr">
                <a:spAutoFit/>
              </a:bodyPr>
              <a:lstStyle/>
              <a:p>
                <a:pPr>
                  <a:defRPr sz="1200" b="0">
                    <a:solidFill>
                      <a:srgbClr val="000000"/>
                    </a:solidFill>
                    <a:latin typeface="Calibri" panose="020F0502020204030204" pitchFamily="34" charset="0"/>
                    <a:cs typeface="Arial" panose="020B0604020202020204" pitchFamily="34" charset="0"/>
                  </a:defRPr>
                </a:pPr>
                <a:endParaRPr lang="fi-FI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Taul1!$A$2:$A$12</c:f>
              <c:strCache>
                <c:ptCount val="11"/>
                <c:pt idx="0">
                  <c:v>Kaikki, n=981</c:v>
                </c:pt>
                <c:pt idx="1">
                  <c:v>SUKUPUOLI</c:v>
                </c:pt>
                <c:pt idx="2">
                  <c:v>Mies, n=320</c:v>
                </c:pt>
                <c:pt idx="3">
                  <c:v>Nainen, n=627</c:v>
                </c:pt>
                <c:pt idx="4">
                  <c:v>IKÄ</c:v>
                </c:pt>
                <c:pt idx="5">
                  <c:v>17-24 vuotta, n=411</c:v>
                </c:pt>
                <c:pt idx="6">
                  <c:v>25-30 vuotta, n=298</c:v>
                </c:pt>
                <c:pt idx="7">
                  <c:v>31-58 vuotta, n=272</c:v>
                </c:pt>
                <c:pt idx="8">
                  <c:v>OPISKELEE</c:v>
                </c:pt>
                <c:pt idx="9">
                  <c:v>Yliopistossa, n=519</c:v>
                </c:pt>
                <c:pt idx="10">
                  <c:v>Ammattikorkeakoulussa, n=463</c:v>
                </c:pt>
              </c:strCache>
            </c:strRef>
          </c:cat>
          <c:val>
            <c:numRef>
              <c:f>Taul1!$C$2:$C$12</c:f>
              <c:numCache>
                <c:formatCode>General</c:formatCode>
                <c:ptCount val="11"/>
                <c:pt idx="0" formatCode="0.00000">
                  <c:v>52.599310000000003</c:v>
                </c:pt>
                <c:pt idx="2" formatCode="0.00000">
                  <c:v>50.129750000000001</c:v>
                </c:pt>
                <c:pt idx="3" formatCode="0.00000">
                  <c:v>53.963630000000002</c:v>
                </c:pt>
                <c:pt idx="5" formatCode="0.00000">
                  <c:v>46.057639999999999</c:v>
                </c:pt>
                <c:pt idx="6" formatCode="0.00000">
                  <c:v>58.342100000000002</c:v>
                </c:pt>
                <c:pt idx="7" formatCode="0.00000">
                  <c:v>56.351669999999999</c:v>
                </c:pt>
                <c:pt idx="9" formatCode="0.00000">
                  <c:v>45.533119999999997</c:v>
                </c:pt>
                <c:pt idx="10" formatCode="0.00000">
                  <c:v>59.248980000000003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7A51-4EFA-8633-6D3432FF8912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40"/>
        <c:overlap val="100"/>
        <c:axId val="485419376"/>
        <c:axId val="485417136"/>
      </c:barChart>
      <c:catAx>
        <c:axId val="485419376"/>
        <c:scaling>
          <c:orientation val="maxMin"/>
        </c:scaling>
        <c:delete val="0"/>
        <c:axPos val="l"/>
        <c:numFmt formatCode="General" sourceLinked="0"/>
        <c:majorTickMark val="none"/>
        <c:minorTickMark val="none"/>
        <c:tickLblPos val="low"/>
        <c:spPr>
          <a:ln>
            <a:noFill/>
          </a:ln>
        </c:spPr>
        <c:txPr>
          <a:bodyPr/>
          <a:lstStyle/>
          <a:p>
            <a:pPr>
              <a:defRPr>
                <a:solidFill>
                  <a:srgbClr val="000000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pPr>
            <a:endParaRPr lang="fi-FI"/>
          </a:p>
        </c:txPr>
        <c:crossAx val="485417136"/>
        <c:crosses val="autoZero"/>
        <c:auto val="1"/>
        <c:lblAlgn val="ctr"/>
        <c:lblOffset val="100"/>
        <c:tickLblSkip val="1"/>
        <c:noMultiLvlLbl val="0"/>
      </c:catAx>
      <c:valAx>
        <c:axId val="485417136"/>
        <c:scaling>
          <c:orientation val="minMax"/>
          <c:max val="100.01"/>
          <c:min val="0"/>
        </c:scaling>
        <c:delete val="0"/>
        <c:axPos val="t"/>
        <c:majorGridlines>
          <c:spPr>
            <a:ln w="6350">
              <a:solidFill>
                <a:srgbClr val="A0A0A0"/>
              </a:solidFill>
              <a:prstDash val="dash"/>
            </a:ln>
          </c:spPr>
        </c:majorGridlines>
        <c:title>
          <c:tx>
            <c:rich>
              <a:bodyPr/>
              <a:lstStyle/>
              <a:p>
                <a:pPr>
                  <a:defRPr sz="1000" b="0">
                    <a:solidFill>
                      <a:srgbClr val="A0A0A0"/>
                    </a:solidFill>
                    <a:latin typeface="Calibri" panose="020F0502020204030204" pitchFamily="34" charset="0"/>
                    <a:cs typeface="Arial" panose="020B0604020202020204" pitchFamily="34" charset="0"/>
                  </a:defRPr>
                </a:pPr>
                <a:r>
                  <a:rPr lang="fi-FI" sz="1000" b="0">
                    <a:solidFill>
                      <a:srgbClr val="A0A0A0"/>
                    </a:solidFill>
                    <a:latin typeface="Calibri" panose="020F0502020204030204" pitchFamily="34" charset="0"/>
                    <a:cs typeface="Arial" panose="020B0604020202020204" pitchFamily="34" charset="0"/>
                  </a:rPr>
                  <a:t>%</a:t>
                </a:r>
              </a:p>
            </c:rich>
          </c:tx>
          <c:layout>
            <c:manualLayout>
              <c:xMode val="edge"/>
              <c:yMode val="edge"/>
              <c:x val="0.9758663153077809"/>
              <c:y val="0.9454249322195537"/>
            </c:manualLayout>
          </c:layout>
          <c:overlay val="0"/>
        </c:title>
        <c:numFmt formatCode="General" sourceLinked="0"/>
        <c:majorTickMark val="none"/>
        <c:minorTickMark val="none"/>
        <c:tickLblPos val="high"/>
        <c:spPr>
          <a:ln>
            <a:noFill/>
          </a:ln>
        </c:spPr>
        <c:txPr>
          <a:bodyPr/>
          <a:lstStyle/>
          <a:p>
            <a:pPr>
              <a:defRPr sz="1000">
                <a:solidFill>
                  <a:srgbClr val="A0A0A0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pPr>
            <a:endParaRPr lang="fi-FI"/>
          </a:p>
        </c:txPr>
        <c:crossAx val="485419376"/>
        <c:crosses val="autoZero"/>
        <c:crossBetween val="between"/>
        <c:majorUnit val="10"/>
        <c:minorUnit val="1"/>
      </c:valAx>
      <c:spPr>
        <a:ln>
          <a:noFill/>
        </a:ln>
      </c:spPr>
    </c:plotArea>
    <c:legend>
      <c:legendPos val="t"/>
      <c:layout>
        <c:manualLayout>
          <c:xMode val="edge"/>
          <c:yMode val="edge"/>
          <c:x val="0.20711419689773247"/>
          <c:y val="1.4904447236692011E-2"/>
          <c:w val="0.75409149006674769"/>
          <c:h val="9.8129746147141705E-2"/>
        </c:manualLayout>
      </c:layout>
      <c:overlay val="0"/>
      <c:txPr>
        <a:bodyPr/>
        <a:lstStyle/>
        <a:p>
          <a:pPr>
            <a:defRPr>
              <a:solidFill>
                <a:srgbClr val="000000"/>
              </a:solidFill>
              <a:latin typeface="Calibri" panose="020F0502020204030204" pitchFamily="34" charset="0"/>
              <a:cs typeface="Arial" panose="020B0604020202020204" pitchFamily="34" charset="0"/>
            </a:defRPr>
          </a:pPr>
          <a:endParaRPr lang="fi-FI"/>
        </a:p>
      </c:txPr>
    </c:legend>
    <c:plotVisOnly val="1"/>
    <c:dispBlanksAs val="gap"/>
    <c:showDLblsOverMax val="0"/>
  </c:chart>
  <c:txPr>
    <a:bodyPr/>
    <a:lstStyle/>
    <a:p>
      <a:pPr>
        <a:defRPr sz="1200">
          <a:latin typeface="Calibri" panose="020F0502020204030204" pitchFamily="34" charset="0"/>
        </a:defRPr>
      </a:pPr>
      <a:endParaRPr lang="fi-FI"/>
    </a:p>
  </c:txPr>
  <c:externalData r:id="rId1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fi-FI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32346077110731536"/>
          <c:y val="1.2420372697243342E-2"/>
          <c:w val="0.63331703907381942"/>
          <c:h val="0.92020426193132265"/>
        </c:manualLayout>
      </c:layout>
      <c:barChart>
        <c:barDir val="bar"/>
        <c:grouping val="clustered"/>
        <c:varyColors val="0"/>
        <c:ser>
          <c:idx val="0"/>
          <c:order val="0"/>
          <c:tx>
            <c:strRef>
              <c:f>Taul1!$B$1</c:f>
              <c:strCache>
                <c:ptCount val="1"/>
                <c:pt idx="0">
                  <c:v>Kaikki, n=459</c:v>
                </c:pt>
              </c:strCache>
            </c:strRef>
          </c:tx>
          <c:spPr>
            <a:solidFill>
              <a:srgbClr val="4DA7BC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>
                  <a:noFill/>
                </a14:hiddenLine>
              </a:ext>
            </a:extLst>
          </c:spPr>
          <c:invertIfNegative val="0"/>
          <c:dLbls>
            <c:numFmt formatCode="#,##0" sourceLinked="0"/>
            <c:spPr>
              <a:noFill/>
              <a:ln>
                <a:noFill/>
              </a:ln>
              <a:effectLst/>
            </c:spPr>
            <c:txPr>
              <a:bodyPr wrap="square" lIns="38100" tIns="19050" rIns="38100" bIns="19050" anchor="ctr">
                <a:spAutoFit/>
              </a:bodyPr>
              <a:lstStyle/>
              <a:p>
                <a:pPr>
                  <a:defRPr sz="1200">
                    <a:solidFill>
                      <a:srgbClr val="000000"/>
                    </a:solidFill>
                  </a:defRPr>
                </a:pPr>
                <a:endParaRPr lang="fi-FI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Taul1!$A$2:$A$16</c:f>
              <c:strCache>
                <c:ptCount val="15"/>
                <c:pt idx="0">
                  <c:v>Tieteellinen artikkeli</c:v>
                </c:pt>
                <c:pt idx="1">
                  <c:v>Tietokirja tai oppikirja (esim. kurssi- tai tenttikirja)</c:v>
                </c:pt>
                <c:pt idx="2">
                  <c:v>Tutkimusraportti, opinnäytetyö</c:v>
                </c:pt>
                <c:pt idx="3">
                  <c:v>Kuva (esim. piirroskuva, sarjakuva, valokuva)</c:v>
                </c:pt>
                <c:pt idx="4">
                  <c:v>Muu lehtiartikkeli</c:v>
                </c:pt>
                <c:pt idx="5">
                  <c:v>Kaunokirja (esim. romaani, runokirja)</c:v>
                </c:pt>
                <c:pt idx="6">
                  <c:v>Luento-/oppimateriaali/kurssiaineisto/tehtävät</c:v>
                </c:pt>
                <c:pt idx="7">
                  <c:v>Video</c:v>
                </c:pt>
                <c:pt idx="8">
                  <c:v>Nuottiaineisto, laulun sanat</c:v>
                </c:pt>
                <c:pt idx="9">
                  <c:v>Näytelmäkäsikirjoitus</c:v>
                </c:pt>
                <c:pt idx="10">
                  <c:v>Musiikkiäänite</c:v>
                </c:pt>
                <c:pt idx="11">
                  <c:v>Diaesitys/kalvot</c:v>
                </c:pt>
                <c:pt idx="12">
                  <c:v>Powerpoint/pdf</c:v>
                </c:pt>
                <c:pt idx="13">
                  <c:v>Muu</c:v>
                </c:pt>
                <c:pt idx="14">
                  <c:v>Ei osaa sanoa</c:v>
                </c:pt>
              </c:strCache>
            </c:strRef>
          </c:cat>
          <c:val>
            <c:numRef>
              <c:f>Taul1!$B$2:$B$16</c:f>
              <c:numCache>
                <c:formatCode>0.00000</c:formatCode>
                <c:ptCount val="15"/>
                <c:pt idx="0">
                  <c:v>64.040589999999995</c:v>
                </c:pt>
                <c:pt idx="1">
                  <c:v>42.54007</c:v>
                </c:pt>
                <c:pt idx="2">
                  <c:v>30.4085</c:v>
                </c:pt>
                <c:pt idx="3">
                  <c:v>25.31785</c:v>
                </c:pt>
                <c:pt idx="4">
                  <c:v>23.994119999999999</c:v>
                </c:pt>
                <c:pt idx="5">
                  <c:v>4.6872299999999996</c:v>
                </c:pt>
                <c:pt idx="6">
                  <c:v>4.49688</c:v>
                </c:pt>
                <c:pt idx="7">
                  <c:v>3.8679199999999998</c:v>
                </c:pt>
                <c:pt idx="8">
                  <c:v>2.1890499999999999</c:v>
                </c:pt>
                <c:pt idx="9">
                  <c:v>1.7099200000000001</c:v>
                </c:pt>
                <c:pt idx="10">
                  <c:v>1.4776100000000001</c:v>
                </c:pt>
                <c:pt idx="11">
                  <c:v>1.00227</c:v>
                </c:pt>
                <c:pt idx="12">
                  <c:v>0.73331999999999997</c:v>
                </c:pt>
                <c:pt idx="13">
                  <c:v>2.5794999999999999</c:v>
                </c:pt>
                <c:pt idx="14">
                  <c:v>0.34719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7B3D-4365-BA7D-B50D76A5E21F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50"/>
        <c:axId val="639397440"/>
        <c:axId val="639421520"/>
      </c:barChart>
      <c:catAx>
        <c:axId val="639397440"/>
        <c:scaling>
          <c:orientation val="maxMin"/>
        </c:scaling>
        <c:delete val="0"/>
        <c:axPos val="l"/>
        <c:numFmt formatCode="General" sourceLinked="0"/>
        <c:majorTickMark val="none"/>
        <c:minorTickMark val="none"/>
        <c:tickLblPos val="low"/>
        <c:spPr>
          <a:ln>
            <a:noFill/>
          </a:ln>
        </c:spPr>
        <c:txPr>
          <a:bodyPr/>
          <a:lstStyle/>
          <a:p>
            <a:pPr>
              <a:defRPr lang="fi-FI" noProof="0">
                <a:solidFill>
                  <a:srgbClr val="000000"/>
                </a:solidFill>
              </a:defRPr>
            </a:pPr>
            <a:endParaRPr lang="fi-FI"/>
          </a:p>
        </c:txPr>
        <c:crossAx val="639421520"/>
        <c:crosses val="autoZero"/>
        <c:auto val="1"/>
        <c:lblAlgn val="ctr"/>
        <c:lblOffset val="100"/>
        <c:tickLblSkip val="1"/>
        <c:noMultiLvlLbl val="0"/>
      </c:catAx>
      <c:valAx>
        <c:axId val="639421520"/>
        <c:scaling>
          <c:orientation val="minMax"/>
          <c:max val="100"/>
          <c:min val="0"/>
        </c:scaling>
        <c:delete val="0"/>
        <c:axPos val="t"/>
        <c:majorGridlines>
          <c:spPr>
            <a:ln w="6350">
              <a:solidFill>
                <a:srgbClr val="A0A0A0"/>
              </a:solidFill>
              <a:prstDash val="dash"/>
            </a:ln>
          </c:spPr>
        </c:majorGridlines>
        <c:title>
          <c:tx>
            <c:rich>
              <a:bodyPr/>
              <a:lstStyle/>
              <a:p>
                <a:pPr>
                  <a:defRPr sz="1000" b="0">
                    <a:solidFill>
                      <a:srgbClr val="A0A0A0"/>
                    </a:solidFill>
                  </a:defRPr>
                </a:pPr>
                <a:r>
                  <a:rPr lang="fi-FI" sz="1000" b="0">
                    <a:solidFill>
                      <a:srgbClr val="A0A0A0"/>
                    </a:solidFill>
                  </a:rPr>
                  <a:t>%</a:t>
                </a:r>
              </a:p>
            </c:rich>
          </c:tx>
          <c:layout>
            <c:manualLayout>
              <c:xMode val="edge"/>
              <c:yMode val="edge"/>
              <c:x val="0.97637401574803151"/>
              <c:y val="0.94540313633340589"/>
            </c:manualLayout>
          </c:layout>
          <c:overlay val="0"/>
        </c:title>
        <c:numFmt formatCode="General" sourceLinked="0"/>
        <c:majorTickMark val="none"/>
        <c:minorTickMark val="none"/>
        <c:tickLblPos val="high"/>
        <c:spPr>
          <a:ln>
            <a:noFill/>
          </a:ln>
        </c:spPr>
        <c:txPr>
          <a:bodyPr rot="0" vert="horz"/>
          <a:lstStyle/>
          <a:p>
            <a:pPr>
              <a:defRPr sz="1000">
                <a:solidFill>
                  <a:srgbClr val="A0A0A0"/>
                </a:solidFill>
              </a:defRPr>
            </a:pPr>
            <a:endParaRPr lang="fi-FI"/>
          </a:p>
        </c:txPr>
        <c:crossAx val="639397440"/>
        <c:crosses val="autoZero"/>
        <c:crossBetween val="between"/>
        <c:majorUnit val="10"/>
        <c:minorUnit val="1"/>
      </c:valAx>
      <c:spPr>
        <a:ln w="6350">
          <a:noFill/>
        </a:ln>
      </c:spPr>
    </c:plotArea>
    <c:plotVisOnly val="1"/>
    <c:dispBlanksAs val="gap"/>
    <c:showDLblsOverMax val="0"/>
  </c:chart>
  <c:spPr>
    <a:ln>
      <a:noFill/>
    </a:ln>
  </c:spPr>
  <c:txPr>
    <a:bodyPr/>
    <a:lstStyle/>
    <a:p>
      <a:pPr>
        <a:defRPr lang="fi-FI" sz="1200" noProof="0">
          <a:solidFill>
            <a:srgbClr val="262626"/>
          </a:solidFill>
          <a:latin typeface="Calibri" panose="020F0502020204030204" pitchFamily="34" charset="0"/>
        </a:defRPr>
      </a:pPr>
      <a:endParaRPr lang="fi-FI"/>
    </a:p>
  </c:txPr>
  <c:externalData r:id="rId1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fi-FI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42105042425252392"/>
          <c:y val="1.2420372697243342E-2"/>
          <c:w val="0.5357273859286108"/>
          <c:h val="0.92020426193132265"/>
        </c:manualLayout>
      </c:layout>
      <c:barChart>
        <c:barDir val="bar"/>
        <c:grouping val="clustered"/>
        <c:varyColors val="0"/>
        <c:ser>
          <c:idx val="0"/>
          <c:order val="0"/>
          <c:tx>
            <c:strRef>
              <c:f>Taul1!$B$1</c:f>
              <c:strCache>
                <c:ptCount val="1"/>
                <c:pt idx="0">
                  <c:v>Kaikki, n=459</c:v>
                </c:pt>
              </c:strCache>
            </c:strRef>
          </c:tx>
          <c:spPr>
            <a:solidFill>
              <a:srgbClr val="4DA7BC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>
                  <a:noFill/>
                </a14:hiddenLine>
              </a:ext>
            </a:extLst>
          </c:spPr>
          <c:invertIfNegative val="0"/>
          <c:dLbls>
            <c:numFmt formatCode="#,##0" sourceLinked="0"/>
            <c:spPr>
              <a:noFill/>
              <a:ln>
                <a:noFill/>
              </a:ln>
              <a:effectLst/>
            </c:spPr>
            <c:txPr>
              <a:bodyPr wrap="square" lIns="38100" tIns="19050" rIns="38100" bIns="19050" anchor="ctr">
                <a:spAutoFit/>
              </a:bodyPr>
              <a:lstStyle/>
              <a:p>
                <a:pPr>
                  <a:defRPr sz="1200">
                    <a:solidFill>
                      <a:srgbClr val="000000"/>
                    </a:solidFill>
                  </a:defRPr>
                </a:pPr>
                <a:endParaRPr lang="fi-FI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Taul1!$A$2:$A$16</c:f>
              <c:strCache>
                <c:ptCount val="15"/>
                <c:pt idx="0">
                  <c:v>Hakenut tietoa</c:v>
                </c:pt>
                <c:pt idx="1">
                  <c:v>Hakenut ideoita opiskelutehtävään</c:v>
                </c:pt>
                <c:pt idx="2">
                  <c:v>Tehnyt kurssikirjasta tai artikkeleista tiivistelmiä</c:v>
                </c:pt>
                <c:pt idx="3">
                  <c:v>Oikolukenut tai tarkistanut itse kirjoittamani tekstin kieliasua</c:v>
                </c:pt>
                <c:pt idx="4">
                  <c:v>Pyytänyt ratkaisemaan tai tekemään opiskelutehtäviä</c:v>
                </c:pt>
                <c:pt idx="5">
                  <c:v>Kääntänyt toisen tekemää tekstiä, esim. kirjasta, artikkelista tai verkkosivuilta, toiselle kielelle</c:v>
                </c:pt>
                <c:pt idx="6">
                  <c:v>Kääntänyt oman tekstini toiselle kielelle</c:v>
                </c:pt>
                <c:pt idx="7">
                  <c:v>Tehnyt kurssimateriaalista harjoituksia tenttiin kertaamiseksi</c:v>
                </c:pt>
                <c:pt idx="8">
                  <c:v>Tehnyt kuvia</c:v>
                </c:pt>
                <c:pt idx="9">
                  <c:v>Tehnyt diaesityksiä, esim. PowerPoint</c:v>
                </c:pt>
                <c:pt idx="10">
                  <c:v>Tehnyt tekstistä, esim. kirjasta tai artikkelista, äänikirjan tenttiin valmistautumisen helpottamiseksi</c:v>
                </c:pt>
                <c:pt idx="11">
                  <c:v>Litteroinut puhetta tekstiksi</c:v>
                </c:pt>
                <c:pt idx="12">
                  <c:v>Muokannut toisten tekemiä / ottamia kuvia</c:v>
                </c:pt>
                <c:pt idx="13">
                  <c:v>Tehnyt videoita</c:v>
                </c:pt>
                <c:pt idx="14">
                  <c:v>Muuta</c:v>
                </c:pt>
              </c:strCache>
            </c:strRef>
          </c:cat>
          <c:val>
            <c:numRef>
              <c:f>Taul1!$B$2:$B$16</c:f>
              <c:numCache>
                <c:formatCode>0.00000</c:formatCode>
                <c:ptCount val="15"/>
                <c:pt idx="0">
                  <c:v>75.772040000000004</c:v>
                </c:pt>
                <c:pt idx="1">
                  <c:v>69.991320000000002</c:v>
                </c:pt>
                <c:pt idx="2">
                  <c:v>64.340230000000005</c:v>
                </c:pt>
                <c:pt idx="3">
                  <c:v>58.645290000000003</c:v>
                </c:pt>
                <c:pt idx="4">
                  <c:v>40.61253</c:v>
                </c:pt>
                <c:pt idx="5">
                  <c:v>38.334319999999998</c:v>
                </c:pt>
                <c:pt idx="6">
                  <c:v>38.236499999999999</c:v>
                </c:pt>
                <c:pt idx="7">
                  <c:v>23.536619999999999</c:v>
                </c:pt>
                <c:pt idx="8">
                  <c:v>17.68479</c:v>
                </c:pt>
                <c:pt idx="9">
                  <c:v>13.71809</c:v>
                </c:pt>
                <c:pt idx="10">
                  <c:v>9.3784500000000008</c:v>
                </c:pt>
                <c:pt idx="11">
                  <c:v>6.1896500000000003</c:v>
                </c:pt>
                <c:pt idx="12">
                  <c:v>4.3825700000000003</c:v>
                </c:pt>
                <c:pt idx="13">
                  <c:v>1.60968</c:v>
                </c:pt>
                <c:pt idx="14">
                  <c:v>4.5864799999999999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7B3D-4365-BA7D-B50D76A5E21F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50"/>
        <c:axId val="639397440"/>
        <c:axId val="639421520"/>
      </c:barChart>
      <c:catAx>
        <c:axId val="639397440"/>
        <c:scaling>
          <c:orientation val="maxMin"/>
        </c:scaling>
        <c:delete val="0"/>
        <c:axPos val="l"/>
        <c:numFmt formatCode="General" sourceLinked="0"/>
        <c:majorTickMark val="none"/>
        <c:minorTickMark val="none"/>
        <c:tickLblPos val="low"/>
        <c:spPr>
          <a:ln>
            <a:noFill/>
          </a:ln>
        </c:spPr>
        <c:txPr>
          <a:bodyPr/>
          <a:lstStyle/>
          <a:p>
            <a:pPr>
              <a:defRPr lang="fi-FI" sz="900" noProof="0">
                <a:solidFill>
                  <a:srgbClr val="000000"/>
                </a:solidFill>
              </a:defRPr>
            </a:pPr>
            <a:endParaRPr lang="fi-FI"/>
          </a:p>
        </c:txPr>
        <c:crossAx val="639421520"/>
        <c:crosses val="autoZero"/>
        <c:auto val="1"/>
        <c:lblAlgn val="ctr"/>
        <c:lblOffset val="100"/>
        <c:tickLblSkip val="1"/>
        <c:noMultiLvlLbl val="0"/>
      </c:catAx>
      <c:valAx>
        <c:axId val="639421520"/>
        <c:scaling>
          <c:orientation val="minMax"/>
          <c:max val="100"/>
          <c:min val="0"/>
        </c:scaling>
        <c:delete val="0"/>
        <c:axPos val="t"/>
        <c:majorGridlines>
          <c:spPr>
            <a:ln w="6350">
              <a:solidFill>
                <a:srgbClr val="A0A0A0"/>
              </a:solidFill>
              <a:prstDash val="dash"/>
            </a:ln>
          </c:spPr>
        </c:majorGridlines>
        <c:title>
          <c:tx>
            <c:rich>
              <a:bodyPr/>
              <a:lstStyle/>
              <a:p>
                <a:pPr>
                  <a:defRPr sz="1000" b="0">
                    <a:solidFill>
                      <a:srgbClr val="A0A0A0"/>
                    </a:solidFill>
                  </a:defRPr>
                </a:pPr>
                <a:r>
                  <a:rPr lang="fi-FI" sz="1000" b="0">
                    <a:solidFill>
                      <a:srgbClr val="A0A0A0"/>
                    </a:solidFill>
                  </a:rPr>
                  <a:t>%</a:t>
                </a:r>
              </a:p>
            </c:rich>
          </c:tx>
          <c:layout>
            <c:manualLayout>
              <c:xMode val="edge"/>
              <c:yMode val="edge"/>
              <c:x val="0.97637401574803151"/>
              <c:y val="0.94540313633340589"/>
            </c:manualLayout>
          </c:layout>
          <c:overlay val="0"/>
        </c:title>
        <c:numFmt formatCode="General" sourceLinked="0"/>
        <c:majorTickMark val="none"/>
        <c:minorTickMark val="none"/>
        <c:tickLblPos val="high"/>
        <c:spPr>
          <a:ln>
            <a:noFill/>
          </a:ln>
        </c:spPr>
        <c:txPr>
          <a:bodyPr rot="0" vert="horz"/>
          <a:lstStyle/>
          <a:p>
            <a:pPr>
              <a:defRPr sz="1000">
                <a:solidFill>
                  <a:srgbClr val="A0A0A0"/>
                </a:solidFill>
              </a:defRPr>
            </a:pPr>
            <a:endParaRPr lang="fi-FI"/>
          </a:p>
        </c:txPr>
        <c:crossAx val="639397440"/>
        <c:crosses val="autoZero"/>
        <c:crossBetween val="between"/>
        <c:majorUnit val="10"/>
        <c:minorUnit val="1"/>
      </c:valAx>
      <c:spPr>
        <a:ln w="6350">
          <a:noFill/>
        </a:ln>
      </c:spPr>
    </c:plotArea>
    <c:plotVisOnly val="1"/>
    <c:dispBlanksAs val="gap"/>
    <c:showDLblsOverMax val="0"/>
  </c:chart>
  <c:spPr>
    <a:ln>
      <a:noFill/>
    </a:ln>
  </c:spPr>
  <c:txPr>
    <a:bodyPr/>
    <a:lstStyle/>
    <a:p>
      <a:pPr>
        <a:defRPr lang="fi-FI" sz="1200" noProof="0">
          <a:solidFill>
            <a:srgbClr val="262626"/>
          </a:solidFill>
          <a:latin typeface="Calibri" panose="020F0502020204030204" pitchFamily="34" charset="0"/>
        </a:defRPr>
      </a:pPr>
      <a:endParaRPr lang="fi-FI"/>
    </a:p>
  </c:txPr>
  <c:externalData r:id="rId1">
    <c:autoUpdate val="0"/>
  </c:externalData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fi-FI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20861067366579178"/>
          <c:y val="0.1264984641769068"/>
          <c:w val="0.75500052072649237"/>
          <c:h val="0.80794874643558123"/>
        </c:manualLayout>
      </c:layout>
      <c:barChart>
        <c:barDir val="bar"/>
        <c:grouping val="stacked"/>
        <c:varyColors val="0"/>
        <c:ser>
          <c:idx val="0"/>
          <c:order val="0"/>
          <c:tx>
            <c:strRef>
              <c:f>Taul1!$B$1</c:f>
              <c:strCache>
                <c:ptCount val="1"/>
                <c:pt idx="0">
                  <c:v>Kyllä</c:v>
                </c:pt>
              </c:strCache>
            </c:strRef>
          </c:tx>
          <c:spPr>
            <a:solidFill>
              <a:srgbClr val="00BC75"/>
            </a:solidFill>
            <a:ln>
              <a:noFill/>
            </a:ln>
          </c:spPr>
          <c:invertIfNegative val="0"/>
          <c:dLbls>
            <c:numFmt formatCode="#,##0" sourceLinked="0"/>
            <c:spPr>
              <a:noFill/>
              <a:ln>
                <a:noFill/>
              </a:ln>
              <a:effectLst/>
            </c:spPr>
            <c:txPr>
              <a:bodyPr wrap="square" lIns="38100" tIns="19050" rIns="38100" bIns="19050" anchor="ctr">
                <a:spAutoFit/>
              </a:bodyPr>
              <a:lstStyle/>
              <a:p>
                <a:pPr>
                  <a:defRPr sz="1200" b="0">
                    <a:solidFill>
                      <a:srgbClr val="000000"/>
                    </a:solidFill>
                    <a:latin typeface="Calibri" panose="020F0502020204030204" pitchFamily="34" charset="0"/>
                    <a:cs typeface="Arial" panose="020B0604020202020204" pitchFamily="34" charset="0"/>
                  </a:defRPr>
                </a:pPr>
                <a:endParaRPr lang="fi-FI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Taul1!$A$2:$A$12</c:f>
              <c:strCache>
                <c:ptCount val="11"/>
                <c:pt idx="0">
                  <c:v>Kaikki, n=459</c:v>
                </c:pt>
                <c:pt idx="1">
                  <c:v>SUKUPUOLI</c:v>
                </c:pt>
                <c:pt idx="2">
                  <c:v>Mies, n=162</c:v>
                </c:pt>
                <c:pt idx="3">
                  <c:v>Nainen, n=286</c:v>
                </c:pt>
                <c:pt idx="4">
                  <c:v>IKÄ</c:v>
                </c:pt>
                <c:pt idx="5">
                  <c:v>17-24 vuotta, n=223</c:v>
                </c:pt>
                <c:pt idx="6">
                  <c:v>25-30 vuotta, n=123</c:v>
                </c:pt>
                <c:pt idx="7">
                  <c:v>31-58 vuotta, n=113</c:v>
                </c:pt>
                <c:pt idx="8">
                  <c:v>OPISKELEE</c:v>
                </c:pt>
                <c:pt idx="9">
                  <c:v>Yliopistossa, n=281</c:v>
                </c:pt>
                <c:pt idx="10">
                  <c:v>Ammattikorkeakoulussa, n=178</c:v>
                </c:pt>
              </c:strCache>
            </c:strRef>
          </c:cat>
          <c:val>
            <c:numRef>
              <c:f>Taul1!$B$2:$B$12</c:f>
              <c:numCache>
                <c:formatCode>General</c:formatCode>
                <c:ptCount val="11"/>
                <c:pt idx="0" formatCode="0.00000">
                  <c:v>15.295500000000001</c:v>
                </c:pt>
                <c:pt idx="2" formatCode="0.00000">
                  <c:v>15.210979999999999</c:v>
                </c:pt>
                <c:pt idx="3" formatCode="0.00000">
                  <c:v>15.587350000000001</c:v>
                </c:pt>
                <c:pt idx="5" formatCode="0.00000">
                  <c:v>13.23282</c:v>
                </c:pt>
                <c:pt idx="6" formatCode="0.00000">
                  <c:v>15.71134</c:v>
                </c:pt>
                <c:pt idx="7" formatCode="0.00000">
                  <c:v>18.306069999999998</c:v>
                </c:pt>
                <c:pt idx="9" formatCode="0.00000">
                  <c:v>13.24131</c:v>
                </c:pt>
                <c:pt idx="10" formatCode="0.00000">
                  <c:v>17.849170000000001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7A51-4EFA-8633-6D3432FF8912}"/>
            </c:ext>
          </c:extLst>
        </c:ser>
        <c:ser>
          <c:idx val="1"/>
          <c:order val="1"/>
          <c:tx>
            <c:strRef>
              <c:f>Taul1!$C$1</c:f>
              <c:strCache>
                <c:ptCount val="1"/>
                <c:pt idx="0">
                  <c:v>Kyllä osan, mutta en kaikkien</c:v>
                </c:pt>
              </c:strCache>
            </c:strRef>
          </c:tx>
          <c:spPr>
            <a:solidFill>
              <a:srgbClr val="9DCCD6"/>
            </a:solidFill>
            <a:ln>
              <a:noFill/>
            </a:ln>
          </c:spPr>
          <c:invertIfNegative val="0"/>
          <c:dLbls>
            <c:numFmt formatCode="#,##0" sourceLinked="0"/>
            <c:spPr>
              <a:noFill/>
              <a:ln>
                <a:noFill/>
              </a:ln>
              <a:effectLst/>
            </c:spPr>
            <c:txPr>
              <a:bodyPr wrap="square" lIns="38100" tIns="19050" rIns="38100" bIns="19050" anchor="ctr">
                <a:spAutoFit/>
              </a:bodyPr>
              <a:lstStyle/>
              <a:p>
                <a:pPr>
                  <a:defRPr sz="1200" b="0">
                    <a:solidFill>
                      <a:srgbClr val="000000"/>
                    </a:solidFill>
                    <a:latin typeface="Calibri" panose="020F0502020204030204" pitchFamily="34" charset="0"/>
                    <a:cs typeface="Arial" panose="020B0604020202020204" pitchFamily="34" charset="0"/>
                  </a:defRPr>
                </a:pPr>
                <a:endParaRPr lang="fi-FI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Taul1!$A$2:$A$12</c:f>
              <c:strCache>
                <c:ptCount val="11"/>
                <c:pt idx="0">
                  <c:v>Kaikki, n=459</c:v>
                </c:pt>
                <c:pt idx="1">
                  <c:v>SUKUPUOLI</c:v>
                </c:pt>
                <c:pt idx="2">
                  <c:v>Mies, n=162</c:v>
                </c:pt>
                <c:pt idx="3">
                  <c:v>Nainen, n=286</c:v>
                </c:pt>
                <c:pt idx="4">
                  <c:v>IKÄ</c:v>
                </c:pt>
                <c:pt idx="5">
                  <c:v>17-24 vuotta, n=223</c:v>
                </c:pt>
                <c:pt idx="6">
                  <c:v>25-30 vuotta, n=123</c:v>
                </c:pt>
                <c:pt idx="7">
                  <c:v>31-58 vuotta, n=113</c:v>
                </c:pt>
                <c:pt idx="8">
                  <c:v>OPISKELEE</c:v>
                </c:pt>
                <c:pt idx="9">
                  <c:v>Yliopistossa, n=281</c:v>
                </c:pt>
                <c:pt idx="10">
                  <c:v>Ammattikorkeakoulussa, n=178</c:v>
                </c:pt>
              </c:strCache>
            </c:strRef>
          </c:cat>
          <c:val>
            <c:numRef>
              <c:f>Taul1!$C$2:$C$12</c:f>
              <c:numCache>
                <c:formatCode>General</c:formatCode>
                <c:ptCount val="11"/>
                <c:pt idx="0" formatCode="0.00000">
                  <c:v>39.640979999999999</c:v>
                </c:pt>
                <c:pt idx="2" formatCode="0.00000">
                  <c:v>40.010860000000001</c:v>
                </c:pt>
                <c:pt idx="3" formatCode="0.00000">
                  <c:v>38.11459</c:v>
                </c:pt>
                <c:pt idx="5" formatCode="0.00000">
                  <c:v>35.088410000000003</c:v>
                </c:pt>
                <c:pt idx="6" formatCode="0.00000">
                  <c:v>42.978999999999999</c:v>
                </c:pt>
                <c:pt idx="7" formatCode="0.00000">
                  <c:v>44.342930000000003</c:v>
                </c:pt>
                <c:pt idx="9" formatCode="0.00000">
                  <c:v>40.317039999999999</c:v>
                </c:pt>
                <c:pt idx="10" formatCode="0.00000">
                  <c:v>38.800539999999998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7A51-4EFA-8633-6D3432FF8912}"/>
            </c:ext>
          </c:extLst>
        </c:ser>
        <c:ser>
          <c:idx val="2"/>
          <c:order val="2"/>
          <c:tx>
            <c:strRef>
              <c:f>Taul1!$D$1</c:f>
              <c:strCache>
                <c:ptCount val="1"/>
                <c:pt idx="0">
                  <c:v>En</c:v>
                </c:pt>
              </c:strCache>
            </c:strRef>
          </c:tx>
          <c:spPr>
            <a:solidFill>
              <a:srgbClr val="FC0071"/>
            </a:solidFill>
            <a:ln>
              <a:noFill/>
            </a:ln>
          </c:spPr>
          <c:invertIfNegative val="0"/>
          <c:dPt>
            <c:idx val="5"/>
            <c:invertIfNegative val="0"/>
            <c:bubble3D val="0"/>
            <c:extLst>
              <c:ext xmlns:c16="http://schemas.microsoft.com/office/drawing/2014/chart" uri="{C3380CC4-5D6E-409C-BE32-E72D297353CC}">
                <c16:uniqueId val="{00000002-7A51-4EFA-8633-6D3432FF8912}"/>
              </c:ext>
            </c:extLst>
          </c:dPt>
          <c:dLbls>
            <c:numFmt formatCode="#,##0" sourceLinked="0"/>
            <c:spPr>
              <a:noFill/>
              <a:ln>
                <a:noFill/>
              </a:ln>
              <a:effectLst/>
            </c:spPr>
            <c:txPr>
              <a:bodyPr wrap="square" lIns="38100" tIns="19050" rIns="38100" bIns="19050" anchor="ctr">
                <a:spAutoFit/>
              </a:bodyPr>
              <a:lstStyle/>
              <a:p>
                <a:pPr>
                  <a:defRPr sz="1200" b="0">
                    <a:solidFill>
                      <a:srgbClr val="000000"/>
                    </a:solidFill>
                    <a:latin typeface="Calibri" panose="020F0502020204030204" pitchFamily="34" charset="0"/>
                    <a:cs typeface="Arial" panose="020B0604020202020204" pitchFamily="34" charset="0"/>
                  </a:defRPr>
                </a:pPr>
                <a:endParaRPr lang="fi-FI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Taul1!$A$2:$A$12</c:f>
              <c:strCache>
                <c:ptCount val="11"/>
                <c:pt idx="0">
                  <c:v>Kaikki, n=459</c:v>
                </c:pt>
                <c:pt idx="1">
                  <c:v>SUKUPUOLI</c:v>
                </c:pt>
                <c:pt idx="2">
                  <c:v>Mies, n=162</c:v>
                </c:pt>
                <c:pt idx="3">
                  <c:v>Nainen, n=286</c:v>
                </c:pt>
                <c:pt idx="4">
                  <c:v>IKÄ</c:v>
                </c:pt>
                <c:pt idx="5">
                  <c:v>17-24 vuotta, n=223</c:v>
                </c:pt>
                <c:pt idx="6">
                  <c:v>25-30 vuotta, n=123</c:v>
                </c:pt>
                <c:pt idx="7">
                  <c:v>31-58 vuotta, n=113</c:v>
                </c:pt>
                <c:pt idx="8">
                  <c:v>OPISKELEE</c:v>
                </c:pt>
                <c:pt idx="9">
                  <c:v>Yliopistossa, n=281</c:v>
                </c:pt>
                <c:pt idx="10">
                  <c:v>Ammattikorkeakoulussa, n=178</c:v>
                </c:pt>
              </c:strCache>
            </c:strRef>
          </c:cat>
          <c:val>
            <c:numRef>
              <c:f>Taul1!$D$2:$D$12</c:f>
              <c:numCache>
                <c:formatCode>General</c:formatCode>
                <c:ptCount val="11"/>
                <c:pt idx="0" formatCode="0.00000">
                  <c:v>45.063519999999997</c:v>
                </c:pt>
                <c:pt idx="2" formatCode="0.00000">
                  <c:v>44.77816</c:v>
                </c:pt>
                <c:pt idx="3" formatCode="0.00000">
                  <c:v>46.298070000000003</c:v>
                </c:pt>
                <c:pt idx="5" formatCode="0.00000">
                  <c:v>51.67877</c:v>
                </c:pt>
                <c:pt idx="6" formatCode="0.00000">
                  <c:v>41.309660000000001</c:v>
                </c:pt>
                <c:pt idx="7" formatCode="0.00000">
                  <c:v>37.351010000000002</c:v>
                </c:pt>
                <c:pt idx="9" formatCode="0.00000">
                  <c:v>46.441650000000003</c:v>
                </c:pt>
                <c:pt idx="10" formatCode="0.00000">
                  <c:v>43.350290000000001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7A51-4EFA-8633-6D3432FF8912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40"/>
        <c:overlap val="100"/>
        <c:axId val="485419376"/>
        <c:axId val="485417136"/>
      </c:barChart>
      <c:catAx>
        <c:axId val="485419376"/>
        <c:scaling>
          <c:orientation val="maxMin"/>
        </c:scaling>
        <c:delete val="0"/>
        <c:axPos val="l"/>
        <c:numFmt formatCode="General" sourceLinked="0"/>
        <c:majorTickMark val="none"/>
        <c:minorTickMark val="none"/>
        <c:tickLblPos val="low"/>
        <c:spPr>
          <a:ln>
            <a:noFill/>
          </a:ln>
        </c:spPr>
        <c:txPr>
          <a:bodyPr/>
          <a:lstStyle/>
          <a:p>
            <a:pPr>
              <a:defRPr>
                <a:solidFill>
                  <a:srgbClr val="000000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pPr>
            <a:endParaRPr lang="fi-FI"/>
          </a:p>
        </c:txPr>
        <c:crossAx val="485417136"/>
        <c:crosses val="autoZero"/>
        <c:auto val="1"/>
        <c:lblAlgn val="ctr"/>
        <c:lblOffset val="100"/>
        <c:tickLblSkip val="1"/>
        <c:noMultiLvlLbl val="0"/>
      </c:catAx>
      <c:valAx>
        <c:axId val="485417136"/>
        <c:scaling>
          <c:orientation val="minMax"/>
          <c:max val="100.01"/>
          <c:min val="0"/>
        </c:scaling>
        <c:delete val="0"/>
        <c:axPos val="t"/>
        <c:majorGridlines>
          <c:spPr>
            <a:ln w="6350">
              <a:solidFill>
                <a:srgbClr val="A0A0A0"/>
              </a:solidFill>
              <a:prstDash val="dash"/>
            </a:ln>
          </c:spPr>
        </c:majorGridlines>
        <c:title>
          <c:tx>
            <c:rich>
              <a:bodyPr/>
              <a:lstStyle/>
              <a:p>
                <a:pPr>
                  <a:defRPr sz="1000" b="0">
                    <a:solidFill>
                      <a:srgbClr val="A0A0A0"/>
                    </a:solidFill>
                    <a:latin typeface="Calibri" panose="020F0502020204030204" pitchFamily="34" charset="0"/>
                    <a:cs typeface="Arial" panose="020B0604020202020204" pitchFamily="34" charset="0"/>
                  </a:defRPr>
                </a:pPr>
                <a:r>
                  <a:rPr lang="fi-FI" sz="1000" b="0">
                    <a:solidFill>
                      <a:srgbClr val="A0A0A0"/>
                    </a:solidFill>
                    <a:latin typeface="Calibri" panose="020F0502020204030204" pitchFamily="34" charset="0"/>
                    <a:cs typeface="Arial" panose="020B0604020202020204" pitchFamily="34" charset="0"/>
                  </a:rPr>
                  <a:t>%</a:t>
                </a:r>
              </a:p>
            </c:rich>
          </c:tx>
          <c:layout>
            <c:manualLayout>
              <c:xMode val="edge"/>
              <c:yMode val="edge"/>
              <c:x val="0.9758663153077809"/>
              <c:y val="0.9454249322195537"/>
            </c:manualLayout>
          </c:layout>
          <c:overlay val="0"/>
        </c:title>
        <c:numFmt formatCode="General" sourceLinked="0"/>
        <c:majorTickMark val="none"/>
        <c:minorTickMark val="none"/>
        <c:tickLblPos val="high"/>
        <c:spPr>
          <a:ln>
            <a:noFill/>
          </a:ln>
        </c:spPr>
        <c:txPr>
          <a:bodyPr/>
          <a:lstStyle/>
          <a:p>
            <a:pPr>
              <a:defRPr sz="1000">
                <a:solidFill>
                  <a:srgbClr val="A0A0A0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pPr>
            <a:endParaRPr lang="fi-FI"/>
          </a:p>
        </c:txPr>
        <c:crossAx val="485419376"/>
        <c:crosses val="autoZero"/>
        <c:crossBetween val="between"/>
        <c:majorUnit val="10"/>
        <c:minorUnit val="1"/>
      </c:valAx>
      <c:spPr>
        <a:ln>
          <a:noFill/>
        </a:ln>
      </c:spPr>
    </c:plotArea>
    <c:legend>
      <c:legendPos val="t"/>
      <c:layout>
        <c:manualLayout>
          <c:xMode val="edge"/>
          <c:yMode val="edge"/>
          <c:x val="0.20711419689773247"/>
          <c:y val="1.4904447236692011E-2"/>
          <c:w val="0.75409149006674769"/>
          <c:h val="9.8129746147141705E-2"/>
        </c:manualLayout>
      </c:layout>
      <c:overlay val="0"/>
      <c:txPr>
        <a:bodyPr/>
        <a:lstStyle/>
        <a:p>
          <a:pPr>
            <a:defRPr>
              <a:solidFill>
                <a:srgbClr val="000000"/>
              </a:solidFill>
              <a:latin typeface="Calibri" panose="020F0502020204030204" pitchFamily="34" charset="0"/>
              <a:cs typeface="Arial" panose="020B0604020202020204" pitchFamily="34" charset="0"/>
            </a:defRPr>
          </a:pPr>
          <a:endParaRPr lang="fi-FI"/>
        </a:p>
      </c:txPr>
    </c:legend>
    <c:plotVisOnly val="1"/>
    <c:dispBlanksAs val="gap"/>
    <c:showDLblsOverMax val="0"/>
  </c:chart>
  <c:txPr>
    <a:bodyPr/>
    <a:lstStyle/>
    <a:p>
      <a:pPr>
        <a:defRPr sz="1200">
          <a:latin typeface="Calibri" panose="020F0502020204030204" pitchFamily="34" charset="0"/>
        </a:defRPr>
      </a:pPr>
      <a:endParaRPr lang="fi-FI"/>
    </a:p>
  </c:txPr>
  <c:externalData r:id="rId1">
    <c:autoUpdate val="0"/>
  </c:externalData>
</c:chartSpace>
</file>

<file path=ppt/charts/chart8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fi-FI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33298612949747852"/>
          <c:y val="6.6702138791354018E-2"/>
          <c:w val="0.55692170158951659"/>
          <c:h val="0.76666008129499918"/>
        </c:manualLayout>
      </c:layout>
      <c:barChart>
        <c:barDir val="bar"/>
        <c:grouping val="clustered"/>
        <c:varyColors val="0"/>
        <c:ser>
          <c:idx val="0"/>
          <c:order val="0"/>
          <c:tx>
            <c:strRef>
              <c:f>Taul1!$B$1</c:f>
              <c:strCache>
                <c:ptCount val="1"/>
                <c:pt idx="0">
                  <c:v>Kaikki, n=1189</c:v>
                </c:pt>
              </c:strCache>
            </c:strRef>
          </c:tx>
          <c:spPr>
            <a:solidFill>
              <a:srgbClr val="4BA7BC"/>
            </a:solidFill>
          </c:spPr>
          <c:invertIfNegative val="0"/>
          <c:dLbls>
            <c:numFmt formatCode="#,##0" sourceLinked="0"/>
            <c:spPr>
              <a:noFill/>
              <a:ln>
                <a:noFill/>
              </a:ln>
              <a:effectLst/>
            </c:spPr>
            <c:txPr>
              <a:bodyPr anchorCtr="0"/>
              <a:lstStyle/>
              <a:p>
                <a:pPr algn="ctr">
                  <a:defRPr lang="fi-FI" sz="1600" b="1" i="0" u="none" strike="noStrike" kern="1200" baseline="0">
                    <a:solidFill>
                      <a:srgbClr val="4BA7BC"/>
                    </a:solidFill>
                    <a:latin typeface="Calibri" panose="020F0502020204030204" pitchFamily="34" charset="0"/>
                    <a:ea typeface="+mn-ea"/>
                    <a:cs typeface="Arial" panose="020B0604020202020204" pitchFamily="34" charset="0"/>
                  </a:defRPr>
                </a:pPr>
                <a:endParaRPr lang="fi-FI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Taul1!$A$2:$A$4</c:f>
              <c:strCache>
                <c:ptCount val="3"/>
                <c:pt idx="0">
                  <c:v>17-24 vuotta</c:v>
                </c:pt>
                <c:pt idx="1">
                  <c:v>25-30 vuotta</c:v>
                </c:pt>
                <c:pt idx="2">
                  <c:v>31-58 vuotta</c:v>
                </c:pt>
              </c:strCache>
            </c:strRef>
          </c:cat>
          <c:val>
            <c:numRef>
              <c:f>Taul1!$B$2:$B$4</c:f>
              <c:numCache>
                <c:formatCode>General</c:formatCode>
                <c:ptCount val="3"/>
                <c:pt idx="0">
                  <c:v>39.191200000000002</c:v>
                </c:pt>
                <c:pt idx="1">
                  <c:v>26.820889999999999</c:v>
                </c:pt>
                <c:pt idx="2">
                  <c:v>33.987900000000003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6693-43DE-9F6A-31AB3EEAB4FF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37"/>
        <c:axId val="-213270576"/>
        <c:axId val="-213267312"/>
      </c:barChart>
      <c:catAx>
        <c:axId val="-213270576"/>
        <c:scaling>
          <c:orientation val="maxMin"/>
        </c:scaling>
        <c:delete val="0"/>
        <c:axPos val="l"/>
        <c:numFmt formatCode="General" sourceLinked="0"/>
        <c:majorTickMark val="none"/>
        <c:minorTickMark val="none"/>
        <c:tickLblPos val="low"/>
        <c:spPr>
          <a:ln>
            <a:noFill/>
          </a:ln>
        </c:spPr>
        <c:txPr>
          <a:bodyPr/>
          <a:lstStyle/>
          <a:p>
            <a:pPr marL="0" algn="ctr" defTabSz="914400" rtl="0" eaLnBrk="1" latinLnBrk="0" hangingPunct="1">
              <a:defRPr lang="fi-FI" sz="1200" b="1" i="0" u="none" strike="noStrike" kern="1200" baseline="0">
                <a:solidFill>
                  <a:schemeClr val="tx1">
                    <a:lumMod val="50000"/>
                    <a:lumOff val="50000"/>
                  </a:schemeClr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defRPr>
            </a:pPr>
            <a:endParaRPr lang="fi-FI"/>
          </a:p>
        </c:txPr>
        <c:crossAx val="-213267312"/>
        <c:crosses val="autoZero"/>
        <c:auto val="1"/>
        <c:lblAlgn val="ctr"/>
        <c:lblOffset val="100"/>
        <c:tickLblSkip val="1"/>
        <c:noMultiLvlLbl val="0"/>
      </c:catAx>
      <c:valAx>
        <c:axId val="-213267312"/>
        <c:scaling>
          <c:orientation val="minMax"/>
          <c:max val="100"/>
          <c:min val="0"/>
        </c:scaling>
        <c:delete val="0"/>
        <c:axPos val="t"/>
        <c:majorGridlines>
          <c:spPr>
            <a:ln w="6350">
              <a:solidFill>
                <a:srgbClr val="BCBEC0"/>
              </a:solidFill>
            </a:ln>
          </c:spPr>
        </c:majorGridlines>
        <c:title>
          <c:tx>
            <c:rich>
              <a:bodyPr/>
              <a:lstStyle/>
              <a:p>
                <a:pPr>
                  <a:defRPr b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cs typeface="Arial" panose="020B0604020202020204" pitchFamily="34" charset="0"/>
                  </a:defRPr>
                </a:pPr>
                <a:r>
                  <a:rPr lang="fi-FI" b="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cs typeface="Arial" panose="020B0604020202020204" pitchFamily="34" charset="0"/>
                  </a:rPr>
                  <a:t>%</a:t>
                </a:r>
              </a:p>
            </c:rich>
          </c:tx>
          <c:layout>
            <c:manualLayout>
              <c:xMode val="edge"/>
              <c:yMode val="edge"/>
              <c:x val="0.92776156316482938"/>
              <c:y val="0.85511818722090449"/>
            </c:manualLayout>
          </c:layout>
          <c:overlay val="0"/>
        </c:title>
        <c:numFmt formatCode="General" sourceLinked="0"/>
        <c:majorTickMark val="none"/>
        <c:minorTickMark val="none"/>
        <c:tickLblPos val="high"/>
        <c:spPr>
          <a:ln>
            <a:noFill/>
          </a:ln>
        </c:spPr>
        <c:txPr>
          <a:bodyPr rot="0" vert="horz" anchor="ctr" anchorCtr="1"/>
          <a:lstStyle/>
          <a:p>
            <a:pPr>
              <a:defRPr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pPr>
            <a:endParaRPr lang="fi-FI"/>
          </a:p>
        </c:txPr>
        <c:crossAx val="-213270576"/>
        <c:crosses val="autoZero"/>
        <c:crossBetween val="between"/>
        <c:majorUnit val="20"/>
        <c:minorUnit val="1"/>
      </c:valAx>
      <c:spPr>
        <a:ln w="6350">
          <a:noFill/>
        </a:ln>
      </c:spPr>
    </c:plotArea>
    <c:plotVisOnly val="1"/>
    <c:dispBlanksAs val="gap"/>
    <c:showDLblsOverMax val="0"/>
  </c:chart>
  <c:spPr>
    <a:ln>
      <a:noFill/>
    </a:ln>
  </c:spPr>
  <c:txPr>
    <a:bodyPr/>
    <a:lstStyle/>
    <a:p>
      <a:pPr>
        <a:defRPr sz="1200">
          <a:latin typeface="Calibri" panose="020F0502020204030204" pitchFamily="34" charset="0"/>
        </a:defRPr>
      </a:pPr>
      <a:endParaRPr lang="fi-FI"/>
    </a:p>
  </c:txPr>
  <c:externalData r:id="rId1">
    <c:autoUpdate val="0"/>
  </c:externalData>
</c:chartSpace>
</file>

<file path=ppt/charts/chart9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fi-FI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48372830319343674"/>
          <c:y val="4.2660400664461258E-2"/>
          <c:w val="0.40617960823011851"/>
          <c:h val="0.79070180171226556"/>
        </c:manualLayout>
      </c:layout>
      <c:barChart>
        <c:barDir val="bar"/>
        <c:grouping val="clustered"/>
        <c:varyColors val="0"/>
        <c:ser>
          <c:idx val="0"/>
          <c:order val="0"/>
          <c:tx>
            <c:strRef>
              <c:f>Taul1!$B$1</c:f>
              <c:strCache>
                <c:ptCount val="1"/>
                <c:pt idx="0">
                  <c:v>Kaikki, n=1189</c:v>
                </c:pt>
              </c:strCache>
            </c:strRef>
          </c:tx>
          <c:spPr>
            <a:solidFill>
              <a:srgbClr val="4BA7BC"/>
            </a:solidFill>
          </c:spPr>
          <c:invertIfNegative val="0"/>
          <c:dLbls>
            <c:numFmt formatCode="#,##0" sourceLinked="0"/>
            <c:spPr>
              <a:noFill/>
              <a:ln>
                <a:noFill/>
              </a:ln>
              <a:effectLst/>
            </c:spPr>
            <c:txPr>
              <a:bodyPr anchorCtr="0"/>
              <a:lstStyle/>
              <a:p>
                <a:pPr algn="ctr">
                  <a:defRPr lang="fi-FI" sz="1600" b="1" i="0" u="none" strike="noStrike" kern="1200" baseline="0">
                    <a:solidFill>
                      <a:srgbClr val="4BA7BC"/>
                    </a:solidFill>
                    <a:latin typeface="Calibri" panose="020F0502020204030204" pitchFamily="34" charset="0"/>
                    <a:ea typeface="+mn-ea"/>
                    <a:cs typeface="Arial" panose="020B0604020202020204" pitchFamily="34" charset="0"/>
                  </a:defRPr>
                </a:pPr>
                <a:endParaRPr lang="fi-FI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Taul1!$A$2:$A$12</c:f>
              <c:strCache>
                <c:ptCount val="11"/>
                <c:pt idx="0">
                  <c:v>Terveys- ja hyvinvointialat</c:v>
                </c:pt>
                <c:pt idx="1">
                  <c:v>Tekniikan alat</c:v>
                </c:pt>
                <c:pt idx="2">
                  <c:v>Kauppa, hallinto ja oikeustieteet</c:v>
                </c:pt>
                <c:pt idx="3">
                  <c:v>Humanistiset alat</c:v>
                </c:pt>
                <c:pt idx="4">
                  <c:v>Tietojenkäsittely ja tietoliikenne (ICT)</c:v>
                </c:pt>
                <c:pt idx="5">
                  <c:v>Yhteiskunnalliset alat</c:v>
                </c:pt>
                <c:pt idx="6">
                  <c:v>Luonnontieteet</c:v>
                </c:pt>
                <c:pt idx="7">
                  <c:v>Kasvatusalat</c:v>
                </c:pt>
                <c:pt idx="8">
                  <c:v>Taidealat</c:v>
                </c:pt>
                <c:pt idx="9">
                  <c:v>Palvelualat</c:v>
                </c:pt>
                <c:pt idx="10">
                  <c:v>Maa- ja metsätalousalat</c:v>
                </c:pt>
              </c:strCache>
            </c:strRef>
          </c:cat>
          <c:val>
            <c:numRef>
              <c:f>Taul1!$B$2:$B$12</c:f>
              <c:numCache>
                <c:formatCode>General</c:formatCode>
                <c:ptCount val="11"/>
                <c:pt idx="0">
                  <c:v>18.235910000000001</c:v>
                </c:pt>
                <c:pt idx="1">
                  <c:v>17.602</c:v>
                </c:pt>
                <c:pt idx="2">
                  <c:v>15.75126</c:v>
                </c:pt>
                <c:pt idx="3">
                  <c:v>10.757070000000001</c:v>
                </c:pt>
                <c:pt idx="4">
                  <c:v>9.1782000000000004</c:v>
                </c:pt>
                <c:pt idx="5">
                  <c:v>8.4213000000000005</c:v>
                </c:pt>
                <c:pt idx="6">
                  <c:v>6.7649499999999998</c:v>
                </c:pt>
                <c:pt idx="7">
                  <c:v>5.2844699999999998</c:v>
                </c:pt>
                <c:pt idx="8">
                  <c:v>4.2480599999999997</c:v>
                </c:pt>
                <c:pt idx="9">
                  <c:v>2.0355699999999999</c:v>
                </c:pt>
                <c:pt idx="10">
                  <c:v>1.72122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0066-426E-A8DA-79DF18E0377B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37"/>
        <c:axId val="-213273296"/>
        <c:axId val="-213273840"/>
      </c:barChart>
      <c:catAx>
        <c:axId val="-213273296"/>
        <c:scaling>
          <c:orientation val="maxMin"/>
        </c:scaling>
        <c:delete val="0"/>
        <c:axPos val="l"/>
        <c:numFmt formatCode="General" sourceLinked="0"/>
        <c:majorTickMark val="none"/>
        <c:minorTickMark val="none"/>
        <c:tickLblPos val="low"/>
        <c:spPr>
          <a:ln>
            <a:noFill/>
          </a:ln>
        </c:spPr>
        <c:txPr>
          <a:bodyPr/>
          <a:lstStyle/>
          <a:p>
            <a:pPr marL="0" algn="ctr" defTabSz="914400" rtl="0" eaLnBrk="1" latinLnBrk="0" hangingPunct="1">
              <a:defRPr lang="fi-FI" sz="1100" b="1" i="0" u="none" strike="noStrike" kern="1200" baseline="0">
                <a:solidFill>
                  <a:schemeClr val="tx1">
                    <a:lumMod val="50000"/>
                    <a:lumOff val="50000"/>
                  </a:schemeClr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defRPr>
            </a:pPr>
            <a:endParaRPr lang="fi-FI"/>
          </a:p>
        </c:txPr>
        <c:crossAx val="-213273840"/>
        <c:crosses val="autoZero"/>
        <c:auto val="1"/>
        <c:lblAlgn val="ctr"/>
        <c:lblOffset val="100"/>
        <c:tickLblSkip val="1"/>
        <c:noMultiLvlLbl val="0"/>
      </c:catAx>
      <c:valAx>
        <c:axId val="-213273840"/>
        <c:scaling>
          <c:orientation val="minMax"/>
          <c:max val="100"/>
          <c:min val="0"/>
        </c:scaling>
        <c:delete val="0"/>
        <c:axPos val="t"/>
        <c:majorGridlines>
          <c:spPr>
            <a:ln w="6350">
              <a:solidFill>
                <a:srgbClr val="BCBEC0"/>
              </a:solidFill>
            </a:ln>
          </c:spPr>
        </c:majorGridlines>
        <c:title>
          <c:tx>
            <c:rich>
              <a:bodyPr/>
              <a:lstStyle/>
              <a:p>
                <a:pPr>
                  <a:defRPr b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cs typeface="Arial" panose="020B0604020202020204" pitchFamily="34" charset="0"/>
                  </a:defRPr>
                </a:pPr>
                <a:r>
                  <a:rPr lang="fi-FI" b="0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cs typeface="Arial" panose="020B0604020202020204" pitchFamily="34" charset="0"/>
                  </a:rPr>
                  <a:t>%</a:t>
                </a:r>
              </a:p>
            </c:rich>
          </c:tx>
          <c:layout>
            <c:manualLayout>
              <c:xMode val="edge"/>
              <c:yMode val="edge"/>
              <c:x val="0.92776156316482938"/>
              <c:y val="0.85511818722090449"/>
            </c:manualLayout>
          </c:layout>
          <c:overlay val="0"/>
        </c:title>
        <c:numFmt formatCode="General" sourceLinked="0"/>
        <c:majorTickMark val="none"/>
        <c:minorTickMark val="none"/>
        <c:tickLblPos val="high"/>
        <c:spPr>
          <a:ln>
            <a:noFill/>
          </a:ln>
        </c:spPr>
        <c:txPr>
          <a:bodyPr rot="0" vert="horz" anchor="ctr" anchorCtr="1"/>
          <a:lstStyle/>
          <a:p>
            <a:pPr>
              <a:defRPr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pPr>
            <a:endParaRPr lang="fi-FI"/>
          </a:p>
        </c:txPr>
        <c:crossAx val="-213273296"/>
        <c:crosses val="autoZero"/>
        <c:crossBetween val="between"/>
        <c:majorUnit val="20"/>
        <c:minorUnit val="1"/>
      </c:valAx>
      <c:spPr>
        <a:ln w="6350">
          <a:noFill/>
        </a:ln>
      </c:spPr>
    </c:plotArea>
    <c:plotVisOnly val="1"/>
    <c:dispBlanksAs val="gap"/>
    <c:showDLblsOverMax val="0"/>
  </c:chart>
  <c:spPr>
    <a:ln>
      <a:noFill/>
    </a:ln>
  </c:spPr>
  <c:txPr>
    <a:bodyPr/>
    <a:lstStyle/>
    <a:p>
      <a:pPr>
        <a:defRPr sz="1200">
          <a:latin typeface="Calibri" panose="020F0502020204030204" pitchFamily="34" charset="0"/>
        </a:defRPr>
      </a:pPr>
      <a:endParaRPr lang="fi-FI"/>
    </a:p>
  </c:txPr>
  <c:externalData r:id="rId1">
    <c:autoUpdate val="0"/>
  </c:externalData>
</c:chartSpace>
</file>

<file path=ppt/charts/chart10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fi-FI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7.7444753086419738E-2"/>
          <c:y val="0"/>
          <c:w val="0.49278518518518516"/>
          <c:h val="1"/>
        </c:manualLayout>
      </c:layout>
      <c:doughnutChart>
        <c:varyColors val="1"/>
        <c:ser>
          <c:idx val="0"/>
          <c:order val="0"/>
          <c:tx>
            <c:strRef>
              <c:f>Taul1!$B$1</c:f>
              <c:strCache>
                <c:ptCount val="1"/>
                <c:pt idx="0">
                  <c:v>Kaikki, n=1189</c:v>
                </c:pt>
              </c:strCache>
            </c:strRef>
          </c:tx>
          <c:dPt>
            <c:idx val="0"/>
            <c:bubble3D val="0"/>
            <c:spPr>
              <a:solidFill>
                <a:srgbClr val="358491"/>
              </a:solidFill>
            </c:spPr>
            <c:extLst>
              <c:ext xmlns:c16="http://schemas.microsoft.com/office/drawing/2014/chart" uri="{C3380CC4-5D6E-409C-BE32-E72D297353CC}">
                <c16:uniqueId val="{00000001-10DE-45FF-8975-52302BEA2BD1}"/>
              </c:ext>
            </c:extLst>
          </c:dPt>
          <c:dPt>
            <c:idx val="1"/>
            <c:bubble3D val="0"/>
            <c:spPr>
              <a:solidFill>
                <a:srgbClr val="49A7BC"/>
              </a:solidFill>
            </c:spPr>
            <c:extLst>
              <c:ext xmlns:c16="http://schemas.microsoft.com/office/drawing/2014/chart" uri="{C3380CC4-5D6E-409C-BE32-E72D297353CC}">
                <c16:uniqueId val="{00000003-10DE-45FF-8975-52302BEA2BD1}"/>
              </c:ext>
            </c:extLst>
          </c:dPt>
          <c:dPt>
            <c:idx val="4"/>
            <c:bubble3D val="0"/>
            <c:spPr>
              <a:solidFill>
                <a:srgbClr val="D070E1"/>
              </a:solidFill>
              <a:ln>
                <a:noFill/>
              </a:ln>
            </c:spPr>
            <c:extLst>
              <c:ext xmlns:c16="http://schemas.microsoft.com/office/drawing/2014/chart" uri="{C3380CC4-5D6E-409C-BE32-E72D297353CC}">
                <c16:uniqueId val="{00000007-10DE-45FF-8975-52302BEA2BD1}"/>
              </c:ext>
            </c:extLst>
          </c:dPt>
          <c:dPt>
            <c:idx val="5"/>
            <c:bubble3D val="0"/>
            <c:spPr>
              <a:solidFill>
                <a:srgbClr val="E1E1E1"/>
              </a:solidFill>
              <a:ln>
                <a:noFill/>
              </a:ln>
            </c:spPr>
            <c:extLst>
              <c:ext xmlns:c16="http://schemas.microsoft.com/office/drawing/2014/chart" uri="{C3380CC4-5D6E-409C-BE32-E72D297353CC}">
                <c16:uniqueId val="{00000009-10DE-45FF-8975-52302BEA2BD1}"/>
              </c:ext>
            </c:extLst>
          </c:dPt>
          <c:dLbls>
            <c:numFmt formatCode="#,##0\ [$%]" sourceLinked="0"/>
            <c:spPr>
              <a:noFill/>
              <a:ln>
                <a:noFill/>
              </a:ln>
              <a:effectLst/>
            </c:spPr>
            <c:txPr>
              <a:bodyPr wrap="square" lIns="38100" tIns="19050" rIns="38100" bIns="19050" anchor="ctr">
                <a:spAutoFit/>
              </a:bodyPr>
              <a:lstStyle/>
              <a:p>
                <a:pPr>
                  <a:defRPr sz="1400" b="1">
                    <a:solidFill>
                      <a:schemeClr val="bg1"/>
                    </a:solidFill>
                  </a:defRPr>
                </a:pPr>
                <a:endParaRPr lang="fi-FI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1"/>
            <c:extLst>
              <c:ext xmlns:c15="http://schemas.microsoft.com/office/drawing/2012/chart" uri="{CE6537A1-D6FC-4f65-9D91-7224C49458BB}"/>
            </c:extLst>
          </c:dLbls>
          <c:cat>
            <c:strRef>
              <c:f>Taul1!$A$2:$A$3</c:f>
              <c:strCache>
                <c:ptCount val="2"/>
                <c:pt idx="0">
                  <c:v>Yliopistossa</c:v>
                </c:pt>
                <c:pt idx="1">
                  <c:v>Ammattikorkeakoulussa</c:v>
                </c:pt>
              </c:strCache>
            </c:strRef>
          </c:cat>
          <c:val>
            <c:numRef>
              <c:f>Taul1!$B$2:$B$3</c:f>
              <c:numCache>
                <c:formatCode>General</c:formatCode>
                <c:ptCount val="2"/>
                <c:pt idx="0">
                  <c:v>49.23368</c:v>
                </c:pt>
                <c:pt idx="1">
                  <c:v>50.927779999999998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A-10DE-45FF-8975-52302BEA2BD1}"/>
            </c:ext>
          </c:extLst>
        </c:ser>
        <c:dLbls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firstSliceAng val="0"/>
        <c:holeSize val="44"/>
      </c:doughnutChart>
      <c:spPr>
        <a:ln w="6350">
          <a:noFill/>
        </a:ln>
      </c:spPr>
    </c:plotArea>
    <c:legend>
      <c:legendPos val="t"/>
      <c:layout>
        <c:manualLayout>
          <c:xMode val="edge"/>
          <c:yMode val="edge"/>
          <c:x val="0.48976573653076971"/>
          <c:y val="0"/>
          <c:w val="0.48991396345238986"/>
          <c:h val="0.42785096668386241"/>
        </c:manualLayout>
      </c:layout>
      <c:overlay val="0"/>
    </c:legend>
    <c:plotVisOnly val="1"/>
    <c:dispBlanksAs val="gap"/>
    <c:showDLblsOverMax val="0"/>
  </c:chart>
  <c:txPr>
    <a:bodyPr/>
    <a:lstStyle/>
    <a:p>
      <a:pPr>
        <a:defRPr sz="1200">
          <a:solidFill>
            <a:srgbClr val="262626"/>
          </a:solidFill>
          <a:latin typeface="Calibri" panose="020F0502020204030204" pitchFamily="34" charset="0"/>
        </a:defRPr>
      </a:pPr>
      <a:endParaRPr lang="fi-FI"/>
    </a:p>
  </c:txPr>
  <c:externalData r:id="rId1">
    <c:autoUpdate val="0"/>
  </c:externalData>
  <c:userShapes r:id="rId2"/>
</c:chartSpace>
</file>

<file path=ppt/charts/chart1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fi-FI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7.7444753086419738E-2"/>
          <c:y val="0"/>
          <c:w val="0.49278518518518516"/>
          <c:h val="1"/>
        </c:manualLayout>
      </c:layout>
      <c:doughnutChart>
        <c:varyColors val="1"/>
        <c:ser>
          <c:idx val="0"/>
          <c:order val="0"/>
          <c:tx>
            <c:strRef>
              <c:f>Taul1!$B$1</c:f>
              <c:strCache>
                <c:ptCount val="1"/>
                <c:pt idx="0">
                  <c:v>Kaikki, n=1189</c:v>
                </c:pt>
              </c:strCache>
            </c:strRef>
          </c:tx>
          <c:dPt>
            <c:idx val="0"/>
            <c:bubble3D val="0"/>
            <c:spPr>
              <a:solidFill>
                <a:srgbClr val="358491"/>
              </a:solidFill>
            </c:spPr>
            <c:extLst>
              <c:ext xmlns:c16="http://schemas.microsoft.com/office/drawing/2014/chart" uri="{C3380CC4-5D6E-409C-BE32-E72D297353CC}">
                <c16:uniqueId val="{00000001-10DE-45FF-8975-52302BEA2BD1}"/>
              </c:ext>
            </c:extLst>
          </c:dPt>
          <c:dPt>
            <c:idx val="1"/>
            <c:bubble3D val="0"/>
            <c:spPr>
              <a:solidFill>
                <a:srgbClr val="49A7BC"/>
              </a:solidFill>
            </c:spPr>
            <c:extLst>
              <c:ext xmlns:c16="http://schemas.microsoft.com/office/drawing/2014/chart" uri="{C3380CC4-5D6E-409C-BE32-E72D297353CC}">
                <c16:uniqueId val="{00000003-10DE-45FF-8975-52302BEA2BD1}"/>
              </c:ext>
            </c:extLst>
          </c:dPt>
          <c:dPt>
            <c:idx val="4"/>
            <c:bubble3D val="0"/>
            <c:spPr>
              <a:solidFill>
                <a:srgbClr val="D070E1"/>
              </a:solidFill>
              <a:ln>
                <a:noFill/>
              </a:ln>
            </c:spPr>
            <c:extLst>
              <c:ext xmlns:c16="http://schemas.microsoft.com/office/drawing/2014/chart" uri="{C3380CC4-5D6E-409C-BE32-E72D297353CC}">
                <c16:uniqueId val="{00000007-10DE-45FF-8975-52302BEA2BD1}"/>
              </c:ext>
            </c:extLst>
          </c:dPt>
          <c:dPt>
            <c:idx val="5"/>
            <c:bubble3D val="0"/>
            <c:spPr>
              <a:solidFill>
                <a:srgbClr val="E1E1E1"/>
              </a:solidFill>
              <a:ln>
                <a:noFill/>
              </a:ln>
            </c:spPr>
            <c:extLst>
              <c:ext xmlns:c16="http://schemas.microsoft.com/office/drawing/2014/chart" uri="{C3380CC4-5D6E-409C-BE32-E72D297353CC}">
                <c16:uniqueId val="{00000009-10DE-45FF-8975-52302BEA2BD1}"/>
              </c:ext>
            </c:extLst>
          </c:dPt>
          <c:dLbls>
            <c:numFmt formatCode="#,##0\ [$%]" sourceLinked="0"/>
            <c:spPr>
              <a:noFill/>
              <a:ln>
                <a:noFill/>
              </a:ln>
              <a:effectLst/>
            </c:spPr>
            <c:txPr>
              <a:bodyPr wrap="square" lIns="38100" tIns="19050" rIns="38100" bIns="19050" anchor="ctr">
                <a:spAutoFit/>
              </a:bodyPr>
              <a:lstStyle/>
              <a:p>
                <a:pPr>
                  <a:defRPr sz="1400" b="1">
                    <a:solidFill>
                      <a:schemeClr val="bg1"/>
                    </a:solidFill>
                  </a:defRPr>
                </a:pPr>
                <a:endParaRPr lang="fi-FI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1"/>
            <c:extLst>
              <c:ext xmlns:c15="http://schemas.microsoft.com/office/drawing/2012/chart" uri="{CE6537A1-D6FC-4f65-9D91-7224C49458BB}"/>
            </c:extLst>
          </c:dLbls>
          <c:cat>
            <c:strRef>
              <c:f>Taul1!$A$2:$A$3</c:f>
              <c:strCache>
                <c:ptCount val="2"/>
                <c:pt idx="0">
                  <c:v>Suomi</c:v>
                </c:pt>
                <c:pt idx="1">
                  <c:v>Muu</c:v>
                </c:pt>
              </c:strCache>
            </c:strRef>
          </c:cat>
          <c:val>
            <c:numRef>
              <c:f>Taul1!$B$2:$B$3</c:f>
              <c:numCache>
                <c:formatCode>General</c:formatCode>
                <c:ptCount val="2"/>
                <c:pt idx="0">
                  <c:v>93.205920000000006</c:v>
                </c:pt>
                <c:pt idx="1">
                  <c:v>6.7940800000000001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A-10DE-45FF-8975-52302BEA2BD1}"/>
            </c:ext>
          </c:extLst>
        </c:ser>
        <c:dLbls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firstSliceAng val="0"/>
        <c:holeSize val="44"/>
      </c:doughnutChart>
      <c:spPr>
        <a:ln w="6350">
          <a:noFill/>
        </a:ln>
      </c:spPr>
    </c:plotArea>
    <c:legend>
      <c:legendPos val="t"/>
      <c:layout>
        <c:manualLayout>
          <c:xMode val="edge"/>
          <c:yMode val="edge"/>
          <c:x val="0.56367155871717056"/>
          <c:y val="4.8892413591321023E-2"/>
          <c:w val="0.25811833237358045"/>
          <c:h val="0.42785096668386241"/>
        </c:manualLayout>
      </c:layout>
      <c:overlay val="0"/>
    </c:legend>
    <c:plotVisOnly val="1"/>
    <c:dispBlanksAs val="gap"/>
    <c:showDLblsOverMax val="0"/>
  </c:chart>
  <c:txPr>
    <a:bodyPr/>
    <a:lstStyle/>
    <a:p>
      <a:pPr>
        <a:defRPr sz="1200">
          <a:solidFill>
            <a:srgbClr val="262626"/>
          </a:solidFill>
          <a:latin typeface="Calibri" panose="020F0502020204030204" pitchFamily="34" charset="0"/>
        </a:defRPr>
      </a:pPr>
      <a:endParaRPr lang="fi-FI"/>
    </a:p>
  </c:txPr>
  <c:externalData r:id="rId1">
    <c:autoUpdate val="0"/>
  </c:externalData>
  <c:userShapes r:id="rId2"/>
</c:chartSpace>
</file>

<file path=ppt/drawings/drawing1.xml><?xml version="1.0" encoding="utf-8"?>
<c:userShapes xmlns:c="http://schemas.openxmlformats.org/drawingml/2006/chart">
  <cdr:relSizeAnchor xmlns:cdr="http://schemas.openxmlformats.org/drawingml/2006/chartDrawing">
    <cdr:from>
      <cdr:x>0</cdr:x>
      <cdr:y>0.88457</cdr:y>
    </cdr:from>
    <cdr:to>
      <cdr:x>0.76147</cdr:x>
      <cdr:y>1</cdr:y>
    </cdr:to>
    <cdr:sp macro="" textlink="">
      <cdr:nvSpPr>
        <cdr:cNvPr id="5" name="Tekstiruutu 4"/>
        <cdr:cNvSpPr txBox="1"/>
      </cdr:nvSpPr>
      <cdr:spPr>
        <a:xfrm xmlns:a="http://schemas.openxmlformats.org/drawingml/2006/main">
          <a:off x="-3303589" y="2846242"/>
          <a:ext cx="2463430" cy="371414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pPr algn="ctr">
            <a:buClr>
              <a:srgbClr val="E60F28"/>
            </a:buClr>
            <a:buSzPct val="150000"/>
          </a:pPr>
          <a:endParaRPr lang="fi-FI" sz="1600" b="1" dirty="0">
            <a:solidFill>
              <a:schemeClr val="tx1"/>
            </a:solidFill>
            <a:latin typeface="+mn-lt"/>
          </a:endParaRPr>
        </a:p>
      </cdr:txBody>
    </cdr:sp>
  </cdr:relSizeAnchor>
</c:userShapes>
</file>

<file path=ppt/drawings/drawing2.xml><?xml version="1.0" encoding="utf-8"?>
<c:userShapes xmlns:c="http://schemas.openxmlformats.org/drawingml/2006/chart">
  <cdr:relSizeAnchor xmlns:cdr="http://schemas.openxmlformats.org/drawingml/2006/chartDrawing">
    <cdr:from>
      <cdr:x>0</cdr:x>
      <cdr:y>0.88457</cdr:y>
    </cdr:from>
    <cdr:to>
      <cdr:x>0.76147</cdr:x>
      <cdr:y>1</cdr:y>
    </cdr:to>
    <cdr:sp macro="" textlink="">
      <cdr:nvSpPr>
        <cdr:cNvPr id="5" name="Tekstiruutu 4"/>
        <cdr:cNvSpPr txBox="1"/>
      </cdr:nvSpPr>
      <cdr:spPr>
        <a:xfrm xmlns:a="http://schemas.openxmlformats.org/drawingml/2006/main">
          <a:off x="-3303589" y="2846242"/>
          <a:ext cx="2463430" cy="371414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pPr algn="ctr">
            <a:buClr>
              <a:srgbClr val="E60F28"/>
            </a:buClr>
            <a:buSzPct val="150000"/>
          </a:pPr>
          <a:endParaRPr lang="fi-FI" sz="1600" b="1" dirty="0">
            <a:solidFill>
              <a:schemeClr val="tx1"/>
            </a:solidFill>
            <a:latin typeface="+mn-lt"/>
          </a:endParaRPr>
        </a:p>
      </cdr:txBody>
    </cdr:sp>
  </cdr:relSizeAnchor>
</c:userShape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6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Ylätunnisteen paikkamerkki 1">
            <a:extLst>
              <a:ext uri="{FF2B5EF4-FFF2-40B4-BE49-F238E27FC236}">
                <a16:creationId xmlns:a16="http://schemas.microsoft.com/office/drawing/2014/main" id="{87E6B649-C041-1D14-4B13-B3CE812F169D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i-FI"/>
          </a:p>
        </p:txBody>
      </p:sp>
      <p:sp>
        <p:nvSpPr>
          <p:cNvPr id="3" name="Päivämäärän paikkamerkki 2">
            <a:extLst>
              <a:ext uri="{FF2B5EF4-FFF2-40B4-BE49-F238E27FC236}">
                <a16:creationId xmlns:a16="http://schemas.microsoft.com/office/drawing/2014/main" id="{F40515E6-3E7A-DC9E-943D-9C23BEBB0401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2AFCFB0-F5ED-4FF1-8138-98158A2BC54F}" type="datetimeFigureOut">
              <a:rPr lang="fi-FI" smtClean="0"/>
              <a:t>17.9.2026</a:t>
            </a:fld>
            <a:endParaRPr lang="fi-FI"/>
          </a:p>
        </p:txBody>
      </p:sp>
      <p:sp>
        <p:nvSpPr>
          <p:cNvPr id="4" name="Alatunnisteen paikkamerkki 3">
            <a:extLst>
              <a:ext uri="{FF2B5EF4-FFF2-40B4-BE49-F238E27FC236}">
                <a16:creationId xmlns:a16="http://schemas.microsoft.com/office/drawing/2014/main" id="{2F7032C6-295D-A65D-2B09-6CFAB792D8EE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i-FI"/>
          </a:p>
        </p:txBody>
      </p:sp>
      <p:sp>
        <p:nvSpPr>
          <p:cNvPr id="5" name="Dian numeron paikkamerkki 4">
            <a:extLst>
              <a:ext uri="{FF2B5EF4-FFF2-40B4-BE49-F238E27FC236}">
                <a16:creationId xmlns:a16="http://schemas.microsoft.com/office/drawing/2014/main" id="{2A17745F-FBFC-F518-A4B8-62BF2DF713C4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207FE30-FA34-4DD3-8B52-F9A121DD424E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650015889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5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Ylätunnisteen paikkamerkki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i-FI"/>
          </a:p>
        </p:txBody>
      </p:sp>
      <p:sp>
        <p:nvSpPr>
          <p:cNvPr id="3" name="Päivämäärän paikkamerkki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6A5AE1B-F153-4EFA-82C7-119161CE0910}" type="datetimeFigureOut">
              <a:rPr lang="fi-FI" smtClean="0"/>
              <a:t>17.9.2026</a:t>
            </a:fld>
            <a:endParaRPr lang="fi-FI"/>
          </a:p>
        </p:txBody>
      </p:sp>
      <p:sp>
        <p:nvSpPr>
          <p:cNvPr id="4" name="Dian kuvan paikkamerkki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fi-FI"/>
          </a:p>
        </p:txBody>
      </p:sp>
      <p:sp>
        <p:nvSpPr>
          <p:cNvPr id="5" name="Huomautusten paikkamerkki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6" name="Alatunnisteen paikkamerkki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i-FI"/>
          </a:p>
        </p:txBody>
      </p:sp>
      <p:sp>
        <p:nvSpPr>
          <p:cNvPr id="7" name="Dian numeron paikkamerkki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06E6DEB-41B9-4E64-8E29-2561B73F23E0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423861838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an kuvan paikkamerkki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Huomautusten paikkamerkki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i-FI" dirty="0"/>
          </a:p>
        </p:txBody>
      </p:sp>
      <p:sp>
        <p:nvSpPr>
          <p:cNvPr id="4" name="Dian numeron paikkamerkki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06635F0E-4A77-42B5-9118-F102376A8542}" type="slidenum">
              <a:rPr kumimoji="0" lang="fi-FI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7</a:t>
            </a:fld>
            <a:endParaRPr kumimoji="0" lang="fi-FI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92975046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6237FCD-8834-373D-2D9B-9ACED1C7A13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an kuvan paikkamerkki 1">
            <a:extLst>
              <a:ext uri="{FF2B5EF4-FFF2-40B4-BE49-F238E27FC236}">
                <a16:creationId xmlns:a16="http://schemas.microsoft.com/office/drawing/2014/main" id="{A78077D6-A305-28D3-C651-5679D0860970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Huomautusten paikkamerkki 2">
            <a:extLst>
              <a:ext uri="{FF2B5EF4-FFF2-40B4-BE49-F238E27FC236}">
                <a16:creationId xmlns:a16="http://schemas.microsoft.com/office/drawing/2014/main" id="{DBACEF59-6BEE-2E8F-7840-42388D5AEF87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i-FI" dirty="0"/>
          </a:p>
        </p:txBody>
      </p:sp>
      <p:sp>
        <p:nvSpPr>
          <p:cNvPr id="4" name="Dian numeron paikkamerkki 3">
            <a:extLst>
              <a:ext uri="{FF2B5EF4-FFF2-40B4-BE49-F238E27FC236}">
                <a16:creationId xmlns:a16="http://schemas.microsoft.com/office/drawing/2014/main" id="{16EF3D7D-7707-4B46-A855-50A44279B53A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06635F0E-4A77-42B5-9118-F102376A8542}" type="slidenum">
              <a:rPr kumimoji="0" lang="fi-FI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8</a:t>
            </a:fld>
            <a:endParaRPr kumimoji="0" lang="fi-FI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9842229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D6271D9-DC3D-D53C-CC43-2B4EBF56359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an kuvan paikkamerkki 1">
            <a:extLst>
              <a:ext uri="{FF2B5EF4-FFF2-40B4-BE49-F238E27FC236}">
                <a16:creationId xmlns:a16="http://schemas.microsoft.com/office/drawing/2014/main" id="{29BDB77F-8590-C9AA-6A45-7A669ED55B3A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Huomautusten paikkamerkki 2">
            <a:extLst>
              <a:ext uri="{FF2B5EF4-FFF2-40B4-BE49-F238E27FC236}">
                <a16:creationId xmlns:a16="http://schemas.microsoft.com/office/drawing/2014/main" id="{ECBEE837-9917-46A2-44B4-E76EF59405B4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i-FI" dirty="0"/>
          </a:p>
        </p:txBody>
      </p:sp>
      <p:sp>
        <p:nvSpPr>
          <p:cNvPr id="4" name="Dian numeron paikkamerkki 3">
            <a:extLst>
              <a:ext uri="{FF2B5EF4-FFF2-40B4-BE49-F238E27FC236}">
                <a16:creationId xmlns:a16="http://schemas.microsoft.com/office/drawing/2014/main" id="{83BBD36D-9BE2-9BEE-F687-2AF1B1891AFD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06635F0E-4A77-42B5-9118-F102376A8542}" type="slidenum">
              <a:rPr kumimoji="0" lang="fi-FI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9</a:t>
            </a:fld>
            <a:endParaRPr kumimoji="0" lang="fi-FI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600307830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an kuvan paikkamerkki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Huomautusten paikkamerkki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i-FI" dirty="0"/>
          </a:p>
        </p:txBody>
      </p:sp>
      <p:sp>
        <p:nvSpPr>
          <p:cNvPr id="4" name="Dian numeron paikkamerkki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06635F0E-4A77-42B5-9118-F102376A8542}" type="slidenum">
              <a:rPr kumimoji="0" lang="fi-FI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10</a:t>
            </a:fld>
            <a:endParaRPr kumimoji="0" lang="fi-FI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117858305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an kuvan paikkamerkki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Huomautusten paikkamerkki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i-FI" dirty="0"/>
          </a:p>
        </p:txBody>
      </p:sp>
      <p:sp>
        <p:nvSpPr>
          <p:cNvPr id="4" name="Dian numeron paikkamerkki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06635F0E-4A77-42B5-9118-F102376A8542}" type="slidenum">
              <a:rPr kumimoji="0" lang="fi-FI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11</a:t>
            </a:fld>
            <a:endParaRPr kumimoji="0" lang="fi-FI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929750460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an kuvan paikkamerkki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Huomautusten paikkamerkki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i-FI" dirty="0"/>
          </a:p>
        </p:txBody>
      </p:sp>
      <p:sp>
        <p:nvSpPr>
          <p:cNvPr id="4" name="Dian numeron paikkamerkki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06635F0E-4A77-42B5-9118-F102376A8542}" type="slidenum">
              <a:rPr kumimoji="0" lang="fi-FI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12</a:t>
            </a:fld>
            <a:endParaRPr kumimoji="0" lang="fi-FI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929750460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an kuvan paikkamerkki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Huomautusten paikkamerkki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i-FI" dirty="0"/>
          </a:p>
        </p:txBody>
      </p:sp>
      <p:sp>
        <p:nvSpPr>
          <p:cNvPr id="4" name="Dian numeron paikkamerkki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06635F0E-4A77-42B5-9118-F102376A8542}" type="slidenum">
              <a:rPr kumimoji="0" lang="fi-FI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13</a:t>
            </a:fld>
            <a:endParaRPr kumimoji="0" lang="fi-FI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11785830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sv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sv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sv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13" Type="http://schemas.openxmlformats.org/officeDocument/2006/relationships/image" Target="../media/image8.png"/><Relationship Id="rId3" Type="http://schemas.openxmlformats.org/officeDocument/2006/relationships/image" Target="../media/image1.png"/><Relationship Id="rId7" Type="http://schemas.openxmlformats.org/officeDocument/2006/relationships/hyperlink" Target="https://www.linkedin.com/company/taloustutkimus-oy/" TargetMode="External"/><Relationship Id="rId12" Type="http://schemas.openxmlformats.org/officeDocument/2006/relationships/hyperlink" Target="https://www.instagram.com/taloustutkimus/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5.png"/><Relationship Id="rId11" Type="http://schemas.openxmlformats.org/officeDocument/2006/relationships/hyperlink" Target="http://www.taloustutkimus.fi/" TargetMode="External"/><Relationship Id="rId5" Type="http://schemas.openxmlformats.org/officeDocument/2006/relationships/hyperlink" Target="https://www.facebook.com/Taloustutkimus/?fref=ts" TargetMode="External"/><Relationship Id="rId15" Type="http://schemas.openxmlformats.org/officeDocument/2006/relationships/image" Target="../media/image9.png"/><Relationship Id="rId10" Type="http://schemas.openxmlformats.org/officeDocument/2006/relationships/image" Target="../media/image7.png"/><Relationship Id="rId4" Type="http://schemas.openxmlformats.org/officeDocument/2006/relationships/image" Target="../media/image4.svg"/><Relationship Id="rId9" Type="http://schemas.openxmlformats.org/officeDocument/2006/relationships/hyperlink" Target="https://twitter.com/taloustutkimus?lang=fi" TargetMode="External"/><Relationship Id="rId14" Type="http://schemas.openxmlformats.org/officeDocument/2006/relationships/hyperlink" Target="https://www.threads.net/@taloustutkimus" TargetMode="External"/></Relationships>
</file>

<file path=ppt/slideLayouts/_rels/slideLayout5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13" Type="http://schemas.openxmlformats.org/officeDocument/2006/relationships/image" Target="../media/image8.png"/><Relationship Id="rId3" Type="http://schemas.openxmlformats.org/officeDocument/2006/relationships/image" Target="../media/image1.png"/><Relationship Id="rId7" Type="http://schemas.openxmlformats.org/officeDocument/2006/relationships/hyperlink" Target="https://www.linkedin.com/company/taloustutkimus-oy/" TargetMode="External"/><Relationship Id="rId12" Type="http://schemas.openxmlformats.org/officeDocument/2006/relationships/hyperlink" Target="https://www.instagram.com/taloustutkimus/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5.png"/><Relationship Id="rId11" Type="http://schemas.openxmlformats.org/officeDocument/2006/relationships/hyperlink" Target="http://www.taloustutkimus.fi/" TargetMode="External"/><Relationship Id="rId5" Type="http://schemas.openxmlformats.org/officeDocument/2006/relationships/hyperlink" Target="https://www.facebook.com/Taloustutkimus/?fref=ts" TargetMode="External"/><Relationship Id="rId15" Type="http://schemas.openxmlformats.org/officeDocument/2006/relationships/image" Target="../media/image9.png"/><Relationship Id="rId10" Type="http://schemas.openxmlformats.org/officeDocument/2006/relationships/image" Target="../media/image7.png"/><Relationship Id="rId4" Type="http://schemas.openxmlformats.org/officeDocument/2006/relationships/image" Target="../media/image4.svg"/><Relationship Id="rId9" Type="http://schemas.openxmlformats.org/officeDocument/2006/relationships/hyperlink" Target="https://twitter.com/taloustutkimus?lang=fi" TargetMode="External"/><Relationship Id="rId14" Type="http://schemas.openxmlformats.org/officeDocument/2006/relationships/hyperlink" Target="https://www.threads.net/@taloustutkimus" TargetMode="Externa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svg"/><Relationship Id="rId1" Type="http://schemas.openxmlformats.org/officeDocument/2006/relationships/slideMaster" Target="../slideMasters/slideMaster2.xml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sv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svg"/><Relationship Id="rId1" Type="http://schemas.openxmlformats.org/officeDocument/2006/relationships/slideMaster" Target="../slideMasters/slideMaster2.xml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11.jpg"/><Relationship Id="rId1" Type="http://schemas.openxmlformats.org/officeDocument/2006/relationships/slideMaster" Target="../slideMasters/slideMaster2.xml"/><Relationship Id="rId4" Type="http://schemas.openxmlformats.org/officeDocument/2006/relationships/image" Target="../media/image12.svg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sv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Relationship Id="rId4" Type="http://schemas.openxmlformats.org/officeDocument/2006/relationships/image" Target="../media/image1.png"/></Relationships>
</file>

<file path=ppt/slideLayouts/_rels/slideLayout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sv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Relationship Id="rId4" Type="http://schemas.openxmlformats.org/officeDocument/2006/relationships/image" Target="../media/image1.png"/></Relationships>
</file>

<file path=ppt/slideLayouts/_rels/slideLayout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Relationship Id="rId4" Type="http://schemas.openxmlformats.org/officeDocument/2006/relationships/image" Target="../media/image3.svg"/></Relationships>
</file>

<file path=ppt/slideLayouts/_rels/slideLayout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Relationship Id="rId4" Type="http://schemas.openxmlformats.org/officeDocument/2006/relationships/image" Target="../media/image3.svg"/></Relationships>
</file>

<file path=ppt/slideLayouts/_rels/slideLayout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Relationship Id="rId4" Type="http://schemas.openxmlformats.org/officeDocument/2006/relationships/image" Target="../media/image3.svg"/></Relationships>
</file>

<file path=ppt/slideLayouts/_rels/slideLayout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svg"/><Relationship Id="rId7" Type="http://schemas.openxmlformats.org/officeDocument/2006/relationships/image" Target="../media/image1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Relationship Id="rId6" Type="http://schemas.openxmlformats.org/officeDocument/2006/relationships/image" Target="../media/image17.svg"/><Relationship Id="rId5" Type="http://schemas.openxmlformats.org/officeDocument/2006/relationships/image" Target="../media/image16.svg"/><Relationship Id="rId4" Type="http://schemas.openxmlformats.org/officeDocument/2006/relationships/image" Target="../media/image15.svg"/></Relationships>
</file>

<file path=ppt/slideLayouts/_rels/slideLayout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svg"/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svg"/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svg"/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svg"/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svg"/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11.jpg"/><Relationship Id="rId1" Type="http://schemas.openxmlformats.org/officeDocument/2006/relationships/slideMaster" Target="../slideMasters/slideMaster2.xml"/><Relationship Id="rId4" Type="http://schemas.openxmlformats.org/officeDocument/2006/relationships/image" Target="../media/image12.svg"/></Relationships>
</file>

<file path=ppt/slideLayouts/_rels/slideLayout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Relationship Id="rId4" Type="http://schemas.openxmlformats.org/officeDocument/2006/relationships/image" Target="../media/image3.svg"/></Relationships>
</file>

<file path=ppt/slideLayouts/_rels/slideLayout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svg"/><Relationship Id="rId7" Type="http://schemas.openxmlformats.org/officeDocument/2006/relationships/image" Target="../media/image1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Relationship Id="rId6" Type="http://schemas.openxmlformats.org/officeDocument/2006/relationships/image" Target="../media/image17.svg"/><Relationship Id="rId5" Type="http://schemas.openxmlformats.org/officeDocument/2006/relationships/image" Target="../media/image16.svg"/><Relationship Id="rId4" Type="http://schemas.openxmlformats.org/officeDocument/2006/relationships/image" Target="../media/image15.svg"/></Relationships>
</file>

<file path=ppt/slideLayouts/_rels/slideLayout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svg"/><Relationship Id="rId1" Type="http://schemas.openxmlformats.org/officeDocument/2006/relationships/slideMaster" Target="../slideMasters/slideMaster2.xml"/></Relationships>
</file>

<file path=ppt/slideLayouts/_rels/slideLayout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svg"/><Relationship Id="rId1" Type="http://schemas.openxmlformats.org/officeDocument/2006/relationships/slideMaster" Target="../slideMasters/slideMaster2.xml"/></Relationships>
</file>

<file path=ppt/slideLayouts/_rels/slideLayout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svg"/><Relationship Id="rId1" Type="http://schemas.openxmlformats.org/officeDocument/2006/relationships/slideMaster" Target="../slideMasters/slideMaster2.xml"/></Relationships>
</file>

<file path=ppt/slideLayouts/_rels/slideLayout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svg"/><Relationship Id="rId1" Type="http://schemas.openxmlformats.org/officeDocument/2006/relationships/slideMaster" Target="../slideMasters/slideMaster2.xml"/></Relationships>
</file>

<file path=ppt/slideLayouts/_rels/slideLayout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svg"/><Relationship Id="rId1" Type="http://schemas.openxmlformats.org/officeDocument/2006/relationships/slideMaster" Target="../slideMasters/slideMaster2.xml"/></Relationships>
</file>

<file path=ppt/slideLayouts/_rels/slideLayout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svg"/><Relationship Id="rId1" Type="http://schemas.openxmlformats.org/officeDocument/2006/relationships/slideMaster" Target="../slideMasters/slideMaster3.xml"/></Relationships>
</file>

<file path=ppt/slideLayouts/_rels/slideLayout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svg"/><Relationship Id="rId2" Type="http://schemas.openxmlformats.org/officeDocument/2006/relationships/image" Target="../media/image18.jpg"/><Relationship Id="rId1" Type="http://schemas.openxmlformats.org/officeDocument/2006/relationships/slideMaster" Target="../slideMasters/slideMaster3.xml"/></Relationships>
</file>

<file path=ppt/slideLayouts/_rels/slideLayout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3.xml"/></Relationships>
</file>

<file path=ppt/slideLayouts/_rels/slideLayout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3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svg"/><Relationship Id="rId1" Type="http://schemas.openxmlformats.org/officeDocument/2006/relationships/slideMaster" Target="../slideMasters/slideMaster3.xml"/></Relationships>
</file>

<file path=ppt/slideLayouts/_rels/slideLayout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svg"/><Relationship Id="rId2" Type="http://schemas.openxmlformats.org/officeDocument/2006/relationships/image" Target="../media/image18.jpg"/><Relationship Id="rId1" Type="http://schemas.openxmlformats.org/officeDocument/2006/relationships/slideMaster" Target="../slideMasters/slideMaster3.xml"/><Relationship Id="rId4" Type="http://schemas.openxmlformats.org/officeDocument/2006/relationships/image" Target="../media/image1.png"/></Relationships>
</file>

<file path=ppt/slideLayouts/_rels/slideLayout5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svg"/><Relationship Id="rId2" Type="http://schemas.openxmlformats.org/officeDocument/2006/relationships/image" Target="../media/image18.jpg"/><Relationship Id="rId1" Type="http://schemas.openxmlformats.org/officeDocument/2006/relationships/slideMaster" Target="../slideMasters/slideMaster3.xml"/><Relationship Id="rId4" Type="http://schemas.openxmlformats.org/officeDocument/2006/relationships/image" Target="../media/image1.png"/></Relationships>
</file>

<file path=ppt/slideLayouts/_rels/slideLayout5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18.jpg"/><Relationship Id="rId1" Type="http://schemas.openxmlformats.org/officeDocument/2006/relationships/slideMaster" Target="../slideMasters/slideMaster3.xml"/><Relationship Id="rId4" Type="http://schemas.openxmlformats.org/officeDocument/2006/relationships/image" Target="../media/image3.svg"/></Relationships>
</file>

<file path=ppt/slideLayouts/_rels/slideLayout5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svg"/><Relationship Id="rId2" Type="http://schemas.openxmlformats.org/officeDocument/2006/relationships/image" Target="../media/image18.jpg"/><Relationship Id="rId1" Type="http://schemas.openxmlformats.org/officeDocument/2006/relationships/slideMaster" Target="../slideMasters/slideMaster3.xml"/><Relationship Id="rId4" Type="http://schemas.openxmlformats.org/officeDocument/2006/relationships/image" Target="../media/image1.png"/></Relationships>
</file>

<file path=ppt/slideLayouts/_rels/slideLayout5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11.jpg"/><Relationship Id="rId1" Type="http://schemas.openxmlformats.org/officeDocument/2006/relationships/slideMaster" Target="../slideMasters/slideMaster3.xml"/><Relationship Id="rId4" Type="http://schemas.openxmlformats.org/officeDocument/2006/relationships/image" Target="../media/image12.svg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5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svg"/><Relationship Id="rId1" Type="http://schemas.openxmlformats.org/officeDocument/2006/relationships/slideMaster" Target="../slideMasters/slideMaster3.xml"/></Relationships>
</file>

<file path=ppt/slideLayouts/_rels/slideLayout5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svg"/><Relationship Id="rId2" Type="http://schemas.openxmlformats.org/officeDocument/2006/relationships/image" Target="../media/image18.jpg"/><Relationship Id="rId1" Type="http://schemas.openxmlformats.org/officeDocument/2006/relationships/slideMaster" Target="../slideMasters/slideMaster3.xml"/></Relationships>
</file>

<file path=ppt/slideLayouts/_rels/slideLayout5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3.xml"/></Relationships>
</file>

<file path=ppt/slideLayouts/_rels/slideLayout5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3.xml"/></Relationships>
</file>

<file path=ppt/slideLayouts/_rels/slideLayout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6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svg"/><Relationship Id="rId1" Type="http://schemas.openxmlformats.org/officeDocument/2006/relationships/slideMaster" Target="../slideMasters/slideMaster3.xml"/></Relationships>
</file>

<file path=ppt/slideLayouts/_rels/slideLayout6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svg"/><Relationship Id="rId2" Type="http://schemas.openxmlformats.org/officeDocument/2006/relationships/image" Target="../media/image18.jpg"/><Relationship Id="rId1" Type="http://schemas.openxmlformats.org/officeDocument/2006/relationships/slideMaster" Target="../slideMasters/slideMaster3.xml"/><Relationship Id="rId4" Type="http://schemas.openxmlformats.org/officeDocument/2006/relationships/image" Target="../media/image1.png"/></Relationships>
</file>

<file path=ppt/slideLayouts/_rels/slideLayout6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svg"/><Relationship Id="rId2" Type="http://schemas.openxmlformats.org/officeDocument/2006/relationships/image" Target="../media/image18.jpg"/><Relationship Id="rId1" Type="http://schemas.openxmlformats.org/officeDocument/2006/relationships/slideMaster" Target="../slideMasters/slideMaster3.xml"/><Relationship Id="rId4" Type="http://schemas.openxmlformats.org/officeDocument/2006/relationships/image" Target="../media/image1.png"/></Relationships>
</file>

<file path=ppt/slideLayouts/_rels/slideLayout6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18.jpg"/><Relationship Id="rId1" Type="http://schemas.openxmlformats.org/officeDocument/2006/relationships/slideMaster" Target="../slideMasters/slideMaster3.xml"/><Relationship Id="rId4" Type="http://schemas.openxmlformats.org/officeDocument/2006/relationships/image" Target="../media/image3.svg"/></Relationships>
</file>

<file path=ppt/slideLayouts/_rels/slideLayout6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svg"/><Relationship Id="rId2" Type="http://schemas.openxmlformats.org/officeDocument/2006/relationships/image" Target="../media/image18.jpg"/><Relationship Id="rId1" Type="http://schemas.openxmlformats.org/officeDocument/2006/relationships/slideMaster" Target="../slideMasters/slideMaster3.xml"/><Relationship Id="rId4" Type="http://schemas.openxmlformats.org/officeDocument/2006/relationships/image" Target="../media/image1.png"/></Relationships>
</file>

<file path=ppt/slideLayouts/_rels/slideLayout6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11.jpg"/><Relationship Id="rId1" Type="http://schemas.openxmlformats.org/officeDocument/2006/relationships/slideMaster" Target="../slideMasters/slideMaster3.xml"/><Relationship Id="rId4" Type="http://schemas.openxmlformats.org/officeDocument/2006/relationships/image" Target="../media/image12.svg"/></Relationships>
</file>

<file path=ppt/slideLayouts/_rels/slideLayout6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svg"/><Relationship Id="rId1" Type="http://schemas.openxmlformats.org/officeDocument/2006/relationships/slideMaster" Target="../slideMasters/slideMaster4.xml"/></Relationships>
</file>

<file path=ppt/slideLayouts/_rels/slideLayout6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sv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4.xml"/></Relationships>
</file>

<file path=ppt/slideLayouts/_rels/slideLayout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7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svg"/><Relationship Id="rId1" Type="http://schemas.openxmlformats.org/officeDocument/2006/relationships/slideMaster" Target="../slideMasters/slideMaster4.xml"/></Relationships>
</file>

<file path=ppt/slideLayouts/_rels/slideLayout7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4.xml"/></Relationships>
</file>

<file path=ppt/slideLayouts/_rels/slideLayout7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11.jpg"/><Relationship Id="rId1" Type="http://schemas.openxmlformats.org/officeDocument/2006/relationships/slideMaster" Target="../slideMasters/slideMaster4.xml"/><Relationship Id="rId4" Type="http://schemas.openxmlformats.org/officeDocument/2006/relationships/image" Target="../media/image12.svg"/></Relationships>
</file>

<file path=ppt/slideLayouts/_rels/slideLayout7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sv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4.xml"/><Relationship Id="rId4" Type="http://schemas.openxmlformats.org/officeDocument/2006/relationships/image" Target="../media/image1.png"/></Relationships>
</file>

<file path=ppt/slideLayouts/_rels/slideLayout7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sv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4.xml"/><Relationship Id="rId4" Type="http://schemas.openxmlformats.org/officeDocument/2006/relationships/image" Target="../media/image1.png"/></Relationships>
</file>

<file path=ppt/slideLayouts/_rels/slideLayout7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4.xml"/><Relationship Id="rId4" Type="http://schemas.openxmlformats.org/officeDocument/2006/relationships/image" Target="../media/image3.svg"/></Relationships>
</file>

<file path=ppt/slideLayouts/_rels/slideLayout7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4.xml"/><Relationship Id="rId4" Type="http://schemas.openxmlformats.org/officeDocument/2006/relationships/image" Target="../media/image3.svg"/></Relationships>
</file>

<file path=ppt/slideLayouts/_rels/slideLayout7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4.xml"/><Relationship Id="rId4" Type="http://schemas.openxmlformats.org/officeDocument/2006/relationships/image" Target="../media/image3.svg"/></Relationships>
</file>

<file path=ppt/slideLayouts/_rels/slideLayout7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svg"/><Relationship Id="rId7" Type="http://schemas.openxmlformats.org/officeDocument/2006/relationships/image" Target="../media/image1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4.xml"/><Relationship Id="rId6" Type="http://schemas.openxmlformats.org/officeDocument/2006/relationships/image" Target="../media/image17.svg"/><Relationship Id="rId5" Type="http://schemas.openxmlformats.org/officeDocument/2006/relationships/image" Target="../media/image16.svg"/><Relationship Id="rId4" Type="http://schemas.openxmlformats.org/officeDocument/2006/relationships/image" Target="../media/image15.svg"/></Relationships>
</file>

<file path=ppt/slideLayouts/_rels/slideLayout7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svg"/><Relationship Id="rId1" Type="http://schemas.openxmlformats.org/officeDocument/2006/relationships/slideMaster" Target="../slideMasters/slideMaster4.xml"/></Relationships>
</file>

<file path=ppt/slideLayouts/_rels/slideLayout8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svg"/><Relationship Id="rId1" Type="http://schemas.openxmlformats.org/officeDocument/2006/relationships/slideMaster" Target="../slideMasters/slideMaster4.xml"/></Relationships>
</file>

<file path=ppt/slideLayouts/_rels/slideLayout8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svg"/><Relationship Id="rId1" Type="http://schemas.openxmlformats.org/officeDocument/2006/relationships/slideMaster" Target="../slideMasters/slideMaster4.xml"/></Relationships>
</file>

<file path=ppt/slideLayouts/_rels/slideLayout8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svg"/><Relationship Id="rId1" Type="http://schemas.openxmlformats.org/officeDocument/2006/relationships/slideMaster" Target="../slideMasters/slideMaster4.xml"/></Relationships>
</file>

<file path=ppt/slideLayouts/_rels/slideLayout8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svg"/><Relationship Id="rId1" Type="http://schemas.openxmlformats.org/officeDocument/2006/relationships/slideMaster" Target="../slideMasters/slideMaster4.xml"/></Relationships>
</file>

<file path=ppt/slideLayouts/_rels/slideLayout8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4.xml"/></Relationships>
</file>

<file path=ppt/slideLayouts/_rels/slideLayout8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4.xml"/></Relationships>
</file>

<file path=ppt/slideLayouts/_rels/slideLayout8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4.xml"/></Relationships>
</file>

<file path=ppt/slideLayouts/_rels/slideLayout8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8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8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Otsikko ja yläotsikko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uorakulmio 3">
            <a:extLst>
              <a:ext uri="{FF2B5EF4-FFF2-40B4-BE49-F238E27FC236}">
                <a16:creationId xmlns:a16="http://schemas.microsoft.com/office/drawing/2014/main" id="{ADE42DB3-052D-53B8-762E-F864038D374D}"/>
              </a:ext>
            </a:extLst>
          </p:cNvPr>
          <p:cNvSpPr/>
          <p:nvPr userDrawn="1"/>
        </p:nvSpPr>
        <p:spPr>
          <a:xfrm>
            <a:off x="5547360" y="0"/>
            <a:ext cx="6644640" cy="2266950"/>
          </a:xfrm>
          <a:prstGeom prst="rect">
            <a:avLst/>
          </a:prstGeom>
          <a:gradFill flip="none" rotWithShape="1">
            <a:gsLst>
              <a:gs pos="0">
                <a:sysClr val="window" lastClr="FFFFFF"/>
              </a:gs>
              <a:gs pos="51000">
                <a:sysClr val="window" lastClr="FFFFFF">
                  <a:alpha val="0"/>
                </a:sysClr>
              </a:gs>
            </a:gsLst>
            <a:lin ang="6600000" scaled="0"/>
            <a:tileRect/>
          </a:gra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i-FI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Otsikko 1">
            <a:extLst>
              <a:ext uri="{FF2B5EF4-FFF2-40B4-BE49-F238E27FC236}">
                <a16:creationId xmlns:a16="http://schemas.microsoft.com/office/drawing/2014/main" id="{26346160-497D-F70F-CE25-50CC81EC7B8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802296" y="2642269"/>
            <a:ext cx="8587408" cy="1507202"/>
          </a:xfrm>
          <a:prstGeom prst="rect">
            <a:avLst/>
          </a:prstGeom>
        </p:spPr>
        <p:txBody>
          <a:bodyPr anchor="t"/>
          <a:lstStyle>
            <a:lvl1pPr algn="ctr">
              <a:defRPr>
                <a:solidFill>
                  <a:schemeClr val="bg1"/>
                </a:solidFill>
                <a:latin typeface="Segoe UI Black" panose="020B0A02040204020203" pitchFamily="34" charset="0"/>
                <a:ea typeface="Segoe UI Black" panose="020B0A02040204020203" pitchFamily="34" charset="0"/>
              </a:defRPr>
            </a:lvl1pPr>
          </a:lstStyle>
          <a:p>
            <a:r>
              <a:rPr lang="fi-FI" dirty="0"/>
              <a:t>Muokkaa </a:t>
            </a:r>
            <a:r>
              <a:rPr lang="fi-FI" dirty="0" err="1"/>
              <a:t>ots</a:t>
            </a:r>
            <a:r>
              <a:rPr lang="fi-FI" dirty="0"/>
              <a:t>. </a:t>
            </a:r>
            <a:r>
              <a:rPr lang="fi-FI" dirty="0" err="1"/>
              <a:t>perustyyl</a:t>
            </a:r>
            <a:r>
              <a:rPr lang="fi-FI" dirty="0"/>
              <a:t>. </a:t>
            </a:r>
            <a:r>
              <a:rPr lang="fi-FI" dirty="0" err="1"/>
              <a:t>napsautt</a:t>
            </a:r>
            <a:r>
              <a:rPr lang="fi-FI" dirty="0"/>
              <a:t>.</a:t>
            </a:r>
          </a:p>
        </p:txBody>
      </p:sp>
      <p:sp>
        <p:nvSpPr>
          <p:cNvPr id="5" name="Tekstin paikkamerkki 4">
            <a:extLst>
              <a:ext uri="{FF2B5EF4-FFF2-40B4-BE49-F238E27FC236}">
                <a16:creationId xmlns:a16="http://schemas.microsoft.com/office/drawing/2014/main" id="{EE51FE8F-4D22-EC43-9C3F-F8C0DD40203E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1801813" y="5095461"/>
            <a:ext cx="8588375" cy="1398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2000">
                <a:solidFill>
                  <a:schemeClr val="accent2"/>
                </a:solidFill>
                <a:latin typeface="Segoe UI Light" panose="020B0502040204020203" pitchFamily="34" charset="0"/>
                <a:cs typeface="Segoe UI Light" panose="020B0502040204020203" pitchFamily="34" charset="0"/>
              </a:defRPr>
            </a:lvl1pPr>
          </a:lstStyle>
          <a:p>
            <a:pPr lvl="0"/>
            <a:r>
              <a:rPr lang="fi-FI" dirty="0"/>
              <a:t>Taloustutkimus</a:t>
            </a:r>
          </a:p>
          <a:p>
            <a:pPr lvl="0"/>
            <a:r>
              <a:rPr lang="fi-FI" dirty="0"/>
              <a:t>2025</a:t>
            </a:r>
          </a:p>
        </p:txBody>
      </p:sp>
      <p:sp>
        <p:nvSpPr>
          <p:cNvPr id="8" name="Tekstin paikkamerkki 4">
            <a:extLst>
              <a:ext uri="{FF2B5EF4-FFF2-40B4-BE49-F238E27FC236}">
                <a16:creationId xmlns:a16="http://schemas.microsoft.com/office/drawing/2014/main" id="{33ACB508-28E2-C4D9-9FDE-7F2BF369BB45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1801813" y="1840513"/>
            <a:ext cx="8588375" cy="690652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2800">
                <a:solidFill>
                  <a:schemeClr val="bg1"/>
                </a:solidFill>
                <a:latin typeface="Segoe UI Black" panose="020B0A02040204020203" pitchFamily="34" charset="0"/>
                <a:ea typeface="Segoe UI Black" panose="020B0A02040204020203" pitchFamily="34" charset="0"/>
                <a:cs typeface="Segoe UI Light" panose="020B0502040204020203" pitchFamily="34" charset="0"/>
              </a:defRPr>
            </a:lvl1pPr>
          </a:lstStyle>
          <a:p>
            <a:pPr lvl="0"/>
            <a:r>
              <a:rPr lang="fi-FI" dirty="0"/>
              <a:t>Mahdollinen lyhyt yläotsikko</a:t>
            </a:r>
          </a:p>
        </p:txBody>
      </p:sp>
      <p:pic>
        <p:nvPicPr>
          <p:cNvPr id="3" name="Kuva 2">
            <a:extLst>
              <a:ext uri="{FF2B5EF4-FFF2-40B4-BE49-F238E27FC236}">
                <a16:creationId xmlns:a16="http://schemas.microsoft.com/office/drawing/2014/main" id="{7BFFF9E6-8C74-A576-9A98-EBDA5F2256ED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0" y="0"/>
            <a:ext cx="11900452" cy="65718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85259034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Otsikko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Suorakulmio 10">
            <a:extLst>
              <a:ext uri="{FF2B5EF4-FFF2-40B4-BE49-F238E27FC236}">
                <a16:creationId xmlns:a16="http://schemas.microsoft.com/office/drawing/2014/main" id="{B7B63FA7-6F05-82F2-2387-76E8FF71ECDA}"/>
              </a:ext>
            </a:extLst>
          </p:cNvPr>
          <p:cNvSpPr/>
          <p:nvPr userDrawn="1"/>
        </p:nvSpPr>
        <p:spPr>
          <a:xfrm>
            <a:off x="5547360" y="0"/>
            <a:ext cx="6644640" cy="2266950"/>
          </a:xfrm>
          <a:prstGeom prst="rect">
            <a:avLst/>
          </a:prstGeom>
          <a:gradFill flip="none" rotWithShape="1">
            <a:gsLst>
              <a:gs pos="0">
                <a:sysClr val="window" lastClr="FFFFFF"/>
              </a:gs>
              <a:gs pos="51000">
                <a:sysClr val="window" lastClr="FFFFFF">
                  <a:alpha val="0"/>
                </a:sysClr>
              </a:gs>
            </a:gsLst>
            <a:lin ang="6600000" scaled="0"/>
            <a:tileRect/>
          </a:gra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i-FI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Otsikko 1">
            <a:extLst>
              <a:ext uri="{FF2B5EF4-FFF2-40B4-BE49-F238E27FC236}">
                <a16:creationId xmlns:a16="http://schemas.microsoft.com/office/drawing/2014/main" id="{26346160-497D-F70F-CE25-50CC81EC7B8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802296" y="2542879"/>
            <a:ext cx="8587408" cy="1507202"/>
          </a:xfrm>
          <a:prstGeom prst="rect">
            <a:avLst/>
          </a:prstGeom>
        </p:spPr>
        <p:txBody>
          <a:bodyPr anchor="ctr"/>
          <a:lstStyle>
            <a:lvl1pPr algn="ctr">
              <a:defRPr>
                <a:solidFill>
                  <a:schemeClr val="bg1"/>
                </a:solidFill>
                <a:latin typeface="Segoe UI Black" panose="020B0A02040204020203" pitchFamily="34" charset="0"/>
                <a:ea typeface="Segoe UI Black" panose="020B0A02040204020203" pitchFamily="34" charset="0"/>
              </a:defRPr>
            </a:lvl1pPr>
          </a:lstStyle>
          <a:p>
            <a:r>
              <a:rPr lang="fi-FI" dirty="0"/>
              <a:t>Muokkaa </a:t>
            </a:r>
            <a:r>
              <a:rPr lang="fi-FI" dirty="0" err="1"/>
              <a:t>ots</a:t>
            </a:r>
            <a:r>
              <a:rPr lang="fi-FI" dirty="0"/>
              <a:t>. </a:t>
            </a:r>
            <a:r>
              <a:rPr lang="fi-FI" dirty="0" err="1"/>
              <a:t>perustyyl</a:t>
            </a:r>
            <a:r>
              <a:rPr lang="fi-FI" dirty="0"/>
              <a:t>. </a:t>
            </a:r>
            <a:r>
              <a:rPr lang="fi-FI" dirty="0" err="1"/>
              <a:t>napsautt</a:t>
            </a:r>
            <a:r>
              <a:rPr lang="fi-FI" dirty="0"/>
              <a:t>.</a:t>
            </a:r>
          </a:p>
        </p:txBody>
      </p:sp>
      <p:sp>
        <p:nvSpPr>
          <p:cNvPr id="5" name="Tekstin paikkamerkki 4">
            <a:extLst>
              <a:ext uri="{FF2B5EF4-FFF2-40B4-BE49-F238E27FC236}">
                <a16:creationId xmlns:a16="http://schemas.microsoft.com/office/drawing/2014/main" id="{EE51FE8F-4D22-EC43-9C3F-F8C0DD40203E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1801813" y="5095461"/>
            <a:ext cx="8588375" cy="1398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2000">
                <a:solidFill>
                  <a:schemeClr val="accent2"/>
                </a:solidFill>
                <a:latin typeface="Segoe UI Light" panose="020B0502040204020203" pitchFamily="34" charset="0"/>
                <a:cs typeface="Segoe UI Light" panose="020B0502040204020203" pitchFamily="34" charset="0"/>
              </a:defRPr>
            </a:lvl1pPr>
          </a:lstStyle>
          <a:p>
            <a:pPr lvl="0"/>
            <a:r>
              <a:rPr lang="fi-FI" dirty="0"/>
              <a:t>Taloustutkimus</a:t>
            </a:r>
          </a:p>
          <a:p>
            <a:pPr lvl="0"/>
            <a:r>
              <a:rPr lang="fi-FI" dirty="0"/>
              <a:t>2025</a:t>
            </a:r>
          </a:p>
        </p:txBody>
      </p:sp>
      <p:pic>
        <p:nvPicPr>
          <p:cNvPr id="4" name="Kuva 3">
            <a:extLst>
              <a:ext uri="{FF2B5EF4-FFF2-40B4-BE49-F238E27FC236}">
                <a16:creationId xmlns:a16="http://schemas.microsoft.com/office/drawing/2014/main" id="{773E22A9-FA6D-157D-EC1F-3D77132E7664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0" y="0"/>
            <a:ext cx="11900452" cy="65718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2465684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Otsikko ja alaotsikko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orakulmio 2">
            <a:extLst>
              <a:ext uri="{FF2B5EF4-FFF2-40B4-BE49-F238E27FC236}">
                <a16:creationId xmlns:a16="http://schemas.microsoft.com/office/drawing/2014/main" id="{08CE5F3D-20EE-1051-1263-3DF266E647AB}"/>
              </a:ext>
            </a:extLst>
          </p:cNvPr>
          <p:cNvSpPr/>
          <p:nvPr userDrawn="1"/>
        </p:nvSpPr>
        <p:spPr>
          <a:xfrm>
            <a:off x="5547360" y="0"/>
            <a:ext cx="6644640" cy="2266950"/>
          </a:xfrm>
          <a:prstGeom prst="rect">
            <a:avLst/>
          </a:prstGeom>
          <a:gradFill flip="none" rotWithShape="1">
            <a:gsLst>
              <a:gs pos="0">
                <a:sysClr val="window" lastClr="FFFFFF"/>
              </a:gs>
              <a:gs pos="51000">
                <a:sysClr val="window" lastClr="FFFFFF">
                  <a:alpha val="0"/>
                </a:sysClr>
              </a:gs>
            </a:gsLst>
            <a:lin ang="6600000" scaled="0"/>
            <a:tileRect/>
          </a:gra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i-FI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Otsikko 1">
            <a:extLst>
              <a:ext uri="{FF2B5EF4-FFF2-40B4-BE49-F238E27FC236}">
                <a16:creationId xmlns:a16="http://schemas.microsoft.com/office/drawing/2014/main" id="{26346160-497D-F70F-CE25-50CC81EC7B8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802296" y="2436862"/>
            <a:ext cx="8587408" cy="1507202"/>
          </a:xfrm>
          <a:prstGeom prst="rect">
            <a:avLst/>
          </a:prstGeom>
        </p:spPr>
        <p:txBody>
          <a:bodyPr anchor="b"/>
          <a:lstStyle>
            <a:lvl1pPr algn="ctr">
              <a:defRPr>
                <a:solidFill>
                  <a:schemeClr val="bg1"/>
                </a:solidFill>
                <a:latin typeface="Segoe UI Black" panose="020B0A02040204020203" pitchFamily="34" charset="0"/>
                <a:ea typeface="Segoe UI Black" panose="020B0A02040204020203" pitchFamily="34" charset="0"/>
              </a:defRPr>
            </a:lvl1pPr>
          </a:lstStyle>
          <a:p>
            <a:r>
              <a:rPr lang="fi-FI" dirty="0"/>
              <a:t>Muokkaa </a:t>
            </a:r>
            <a:r>
              <a:rPr lang="fi-FI" dirty="0" err="1"/>
              <a:t>ots</a:t>
            </a:r>
            <a:r>
              <a:rPr lang="fi-FI" dirty="0"/>
              <a:t>. </a:t>
            </a:r>
            <a:r>
              <a:rPr lang="fi-FI" dirty="0" err="1"/>
              <a:t>perustyyl</a:t>
            </a:r>
            <a:r>
              <a:rPr lang="fi-FI" dirty="0"/>
              <a:t>. </a:t>
            </a:r>
            <a:r>
              <a:rPr lang="fi-FI" dirty="0" err="1"/>
              <a:t>napsautt</a:t>
            </a:r>
            <a:r>
              <a:rPr lang="fi-FI" dirty="0"/>
              <a:t>.</a:t>
            </a:r>
          </a:p>
        </p:txBody>
      </p:sp>
      <p:sp>
        <p:nvSpPr>
          <p:cNvPr id="5" name="Tekstin paikkamerkki 4">
            <a:extLst>
              <a:ext uri="{FF2B5EF4-FFF2-40B4-BE49-F238E27FC236}">
                <a16:creationId xmlns:a16="http://schemas.microsoft.com/office/drawing/2014/main" id="{EE51FE8F-4D22-EC43-9C3F-F8C0DD40203E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1801813" y="5095461"/>
            <a:ext cx="8588375" cy="1398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2000">
                <a:solidFill>
                  <a:schemeClr val="accent2"/>
                </a:solidFill>
                <a:latin typeface="Segoe UI Light" panose="020B0502040204020203" pitchFamily="34" charset="0"/>
                <a:cs typeface="Segoe UI Light" panose="020B0502040204020203" pitchFamily="34" charset="0"/>
              </a:defRPr>
            </a:lvl1pPr>
          </a:lstStyle>
          <a:p>
            <a:pPr lvl="0"/>
            <a:r>
              <a:rPr lang="fi-FI" dirty="0"/>
              <a:t>Taloustutkimus</a:t>
            </a:r>
          </a:p>
          <a:p>
            <a:pPr lvl="0"/>
            <a:r>
              <a:rPr lang="fi-FI" dirty="0"/>
              <a:t>2025</a:t>
            </a:r>
          </a:p>
        </p:txBody>
      </p:sp>
      <p:sp>
        <p:nvSpPr>
          <p:cNvPr id="7" name="Tekstin paikkamerkki 4">
            <a:extLst>
              <a:ext uri="{FF2B5EF4-FFF2-40B4-BE49-F238E27FC236}">
                <a16:creationId xmlns:a16="http://schemas.microsoft.com/office/drawing/2014/main" id="{935A2A04-CD51-2250-C435-B4E63B0E2CE1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1801813" y="4055168"/>
            <a:ext cx="8588375" cy="690652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2800">
                <a:solidFill>
                  <a:schemeClr val="bg1"/>
                </a:solidFill>
                <a:latin typeface="Segoe UI Black" panose="020B0A02040204020203" pitchFamily="34" charset="0"/>
                <a:ea typeface="Segoe UI Black" panose="020B0A02040204020203" pitchFamily="34" charset="0"/>
                <a:cs typeface="Segoe UI Light" panose="020B0502040204020203" pitchFamily="34" charset="0"/>
              </a:defRPr>
            </a:lvl1pPr>
          </a:lstStyle>
          <a:p>
            <a:pPr lvl="0"/>
            <a:r>
              <a:rPr lang="fi-FI" dirty="0"/>
              <a:t>Mahdollinen lyhyt alaotsikko</a:t>
            </a:r>
          </a:p>
        </p:txBody>
      </p:sp>
      <p:pic>
        <p:nvPicPr>
          <p:cNvPr id="4" name="Kuva 3">
            <a:extLst>
              <a:ext uri="{FF2B5EF4-FFF2-40B4-BE49-F238E27FC236}">
                <a16:creationId xmlns:a16="http://schemas.microsoft.com/office/drawing/2014/main" id="{28558318-CBCA-D0FD-85E5-8DD37FEC6039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0" y="0"/>
            <a:ext cx="11900452" cy="65718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74087166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oppudia 4 hlö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uorakulmio 3">
            <a:extLst>
              <a:ext uri="{FF2B5EF4-FFF2-40B4-BE49-F238E27FC236}">
                <a16:creationId xmlns:a16="http://schemas.microsoft.com/office/drawing/2014/main" id="{13A5BBBD-BC24-381D-2A78-149F0D0BC943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1">
              <a:alpha val="7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/>
          </a:p>
        </p:txBody>
      </p:sp>
      <p:pic>
        <p:nvPicPr>
          <p:cNvPr id="5" name="Kuva 4">
            <a:extLst>
              <a:ext uri="{FF2B5EF4-FFF2-40B4-BE49-F238E27FC236}">
                <a16:creationId xmlns:a16="http://schemas.microsoft.com/office/drawing/2014/main" id="{46C41D7C-92CB-8D3E-AE57-EF57597AB351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00" y="1599"/>
            <a:ext cx="1442197" cy="320168"/>
          </a:xfrm>
          <a:prstGeom prst="rect">
            <a:avLst/>
          </a:prstGeom>
        </p:spPr>
      </p:pic>
      <p:sp>
        <p:nvSpPr>
          <p:cNvPr id="7" name="Tekstin paikkamerkki 8">
            <a:extLst>
              <a:ext uri="{FF2B5EF4-FFF2-40B4-BE49-F238E27FC236}">
                <a16:creationId xmlns:a16="http://schemas.microsoft.com/office/drawing/2014/main" id="{C9226A9C-349E-EC7B-9030-9BAB5C1FEC43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380444" y="3644900"/>
            <a:ext cx="3735942" cy="1747468"/>
          </a:xfrm>
          <a:prstGeom prst="rect">
            <a:avLst/>
          </a:prstGeom>
        </p:spPr>
        <p:txBody>
          <a:bodyPr lIns="0" tIns="0" rIns="0" bIns="0" anchor="t" anchorCtr="0"/>
          <a:lstStyle>
            <a:lvl1pPr marL="0" indent="0" algn="r">
              <a:buNone/>
              <a:defRPr sz="1600" b="0">
                <a:solidFill>
                  <a:schemeClr val="accent2"/>
                </a:solidFill>
                <a:latin typeface="Segoe UI Light" panose="020B0502040204020203" pitchFamily="34" charset="0"/>
                <a:cs typeface="Segoe UI Light" panose="020B0502040204020203" pitchFamily="34" charset="0"/>
              </a:defRPr>
            </a:lvl1pPr>
          </a:lstStyle>
          <a:p>
            <a:pPr lvl="0"/>
            <a:r>
              <a:rPr lang="fi-FI" dirty="0"/>
              <a:t>Teksti</a:t>
            </a:r>
          </a:p>
        </p:txBody>
      </p:sp>
      <p:sp>
        <p:nvSpPr>
          <p:cNvPr id="8" name="Tekstin paikkamerkki 18">
            <a:extLst>
              <a:ext uri="{FF2B5EF4-FFF2-40B4-BE49-F238E27FC236}">
                <a16:creationId xmlns:a16="http://schemas.microsoft.com/office/drawing/2014/main" id="{1E14DAF8-C2EC-E5A8-4193-B4F954D09397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4909429" y="3582434"/>
            <a:ext cx="3261753" cy="1062985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spcBef>
                <a:spcPts val="600"/>
              </a:spcBef>
              <a:buNone/>
              <a:defRPr sz="1400">
                <a:solidFill>
                  <a:schemeClr val="tx1"/>
                </a:solidFill>
                <a:latin typeface="+mj-lt"/>
              </a:defRPr>
            </a:lvl1pPr>
            <a:lvl2pPr marL="457200" indent="0">
              <a:buNone/>
              <a:defRPr>
                <a:solidFill>
                  <a:schemeClr val="tx2"/>
                </a:solidFill>
              </a:defRPr>
            </a:lvl2pPr>
            <a:lvl3pPr marL="914400" indent="0">
              <a:buNone/>
              <a:defRPr>
                <a:solidFill>
                  <a:schemeClr val="tx2"/>
                </a:solidFill>
              </a:defRPr>
            </a:lvl3pPr>
            <a:lvl4pPr marL="1371600" indent="0">
              <a:buNone/>
              <a:defRPr>
                <a:solidFill>
                  <a:schemeClr val="tx2"/>
                </a:solidFill>
              </a:defRPr>
            </a:lvl4pPr>
            <a:lvl5pPr marL="1828800" indent="0">
              <a:buNone/>
              <a:defRPr>
                <a:solidFill>
                  <a:schemeClr val="tx2"/>
                </a:solidFill>
              </a:defRPr>
            </a:lvl5pPr>
          </a:lstStyle>
          <a:p>
            <a:pPr lvl="0"/>
            <a:r>
              <a:rPr lang="fi-FI" dirty="0"/>
              <a:t>Nimi </a:t>
            </a:r>
            <a:r>
              <a:rPr lang="fi-FI" dirty="0" err="1"/>
              <a:t>Nimi</a:t>
            </a:r>
            <a:r>
              <a:rPr lang="fi-FI" dirty="0"/>
              <a:t> Työ </a:t>
            </a:r>
            <a:r>
              <a:rPr lang="fi-FI" dirty="0" err="1"/>
              <a:t>työ</a:t>
            </a:r>
            <a:endParaRPr lang="fi-FI" dirty="0"/>
          </a:p>
          <a:p>
            <a:pPr lvl="0"/>
            <a:r>
              <a:rPr lang="fi-FI" dirty="0"/>
              <a:t>00000000</a:t>
            </a:r>
          </a:p>
          <a:p>
            <a:pPr lvl="0"/>
            <a:r>
              <a:rPr lang="fi-FI" dirty="0"/>
              <a:t>email@taloustutkimus.fi</a:t>
            </a:r>
          </a:p>
          <a:p>
            <a:pPr lvl="0"/>
            <a:endParaRPr lang="fi-FI" dirty="0"/>
          </a:p>
        </p:txBody>
      </p:sp>
      <p:sp>
        <p:nvSpPr>
          <p:cNvPr id="9" name="Tekstin paikkamerkki 18">
            <a:extLst>
              <a:ext uri="{FF2B5EF4-FFF2-40B4-BE49-F238E27FC236}">
                <a16:creationId xmlns:a16="http://schemas.microsoft.com/office/drawing/2014/main" id="{CA2A6B16-8D83-0BFE-B83F-E7CF32063FDC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8321688" y="3582434"/>
            <a:ext cx="3261753" cy="1062985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spcBef>
                <a:spcPts val="600"/>
              </a:spcBef>
              <a:buNone/>
              <a:defRPr sz="1400">
                <a:solidFill>
                  <a:schemeClr val="tx1"/>
                </a:solidFill>
                <a:latin typeface="+mj-lt"/>
              </a:defRPr>
            </a:lvl1pPr>
            <a:lvl2pPr marL="457200" indent="0">
              <a:buNone/>
              <a:defRPr>
                <a:solidFill>
                  <a:schemeClr val="tx2"/>
                </a:solidFill>
              </a:defRPr>
            </a:lvl2pPr>
            <a:lvl3pPr marL="914400" indent="0">
              <a:buNone/>
              <a:defRPr>
                <a:solidFill>
                  <a:schemeClr val="tx2"/>
                </a:solidFill>
              </a:defRPr>
            </a:lvl3pPr>
            <a:lvl4pPr marL="1371600" indent="0">
              <a:buNone/>
              <a:defRPr>
                <a:solidFill>
                  <a:schemeClr val="tx2"/>
                </a:solidFill>
              </a:defRPr>
            </a:lvl4pPr>
            <a:lvl5pPr marL="1828800" indent="0">
              <a:buNone/>
              <a:defRPr>
                <a:solidFill>
                  <a:schemeClr val="tx2"/>
                </a:solidFill>
              </a:defRPr>
            </a:lvl5pPr>
          </a:lstStyle>
          <a:p>
            <a:pPr lvl="0"/>
            <a:r>
              <a:rPr lang="fi-FI" dirty="0"/>
              <a:t>Nimi </a:t>
            </a:r>
            <a:r>
              <a:rPr lang="fi-FI" dirty="0" err="1"/>
              <a:t>Nimi</a:t>
            </a:r>
            <a:r>
              <a:rPr lang="fi-FI" dirty="0"/>
              <a:t> Työ </a:t>
            </a:r>
            <a:r>
              <a:rPr lang="fi-FI" dirty="0" err="1"/>
              <a:t>työ</a:t>
            </a:r>
            <a:endParaRPr lang="fi-FI" dirty="0"/>
          </a:p>
          <a:p>
            <a:pPr lvl="0"/>
            <a:r>
              <a:rPr lang="fi-FI" dirty="0"/>
              <a:t>00000000</a:t>
            </a:r>
          </a:p>
          <a:p>
            <a:pPr lvl="0"/>
            <a:r>
              <a:rPr lang="fi-FI" dirty="0"/>
              <a:t>email@taloustutkimus.fi</a:t>
            </a:r>
          </a:p>
          <a:p>
            <a:pPr lvl="0"/>
            <a:endParaRPr lang="fi-FI" dirty="0"/>
          </a:p>
        </p:txBody>
      </p:sp>
      <p:sp>
        <p:nvSpPr>
          <p:cNvPr id="10" name="Tekstin paikkamerkki 18">
            <a:extLst>
              <a:ext uri="{FF2B5EF4-FFF2-40B4-BE49-F238E27FC236}">
                <a16:creationId xmlns:a16="http://schemas.microsoft.com/office/drawing/2014/main" id="{CADB1402-B40E-D166-341A-64ADF7F457F1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4909429" y="2487824"/>
            <a:ext cx="3261753" cy="1062985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spcBef>
                <a:spcPts val="600"/>
              </a:spcBef>
              <a:buNone/>
              <a:defRPr sz="1400">
                <a:solidFill>
                  <a:schemeClr val="tx1"/>
                </a:solidFill>
                <a:latin typeface="+mj-lt"/>
              </a:defRPr>
            </a:lvl1pPr>
            <a:lvl2pPr marL="457200" indent="0">
              <a:buNone/>
              <a:defRPr>
                <a:solidFill>
                  <a:schemeClr val="tx2"/>
                </a:solidFill>
              </a:defRPr>
            </a:lvl2pPr>
            <a:lvl3pPr marL="914400" indent="0">
              <a:buNone/>
              <a:defRPr>
                <a:solidFill>
                  <a:schemeClr val="tx2"/>
                </a:solidFill>
              </a:defRPr>
            </a:lvl3pPr>
            <a:lvl4pPr marL="1371600" indent="0">
              <a:buNone/>
              <a:defRPr>
                <a:solidFill>
                  <a:schemeClr val="tx2"/>
                </a:solidFill>
              </a:defRPr>
            </a:lvl4pPr>
            <a:lvl5pPr marL="1828800" indent="0">
              <a:buNone/>
              <a:defRPr>
                <a:solidFill>
                  <a:schemeClr val="tx2"/>
                </a:solidFill>
              </a:defRPr>
            </a:lvl5pPr>
          </a:lstStyle>
          <a:p>
            <a:pPr lvl="0"/>
            <a:r>
              <a:rPr lang="fi-FI" dirty="0"/>
              <a:t>Nimi </a:t>
            </a:r>
            <a:r>
              <a:rPr lang="fi-FI" dirty="0" err="1"/>
              <a:t>Nimi</a:t>
            </a:r>
            <a:r>
              <a:rPr lang="fi-FI" dirty="0"/>
              <a:t> Työ </a:t>
            </a:r>
            <a:r>
              <a:rPr lang="fi-FI" dirty="0" err="1"/>
              <a:t>työ</a:t>
            </a:r>
            <a:endParaRPr lang="fi-FI" dirty="0"/>
          </a:p>
          <a:p>
            <a:pPr lvl="0"/>
            <a:r>
              <a:rPr lang="fi-FI" dirty="0"/>
              <a:t>00000000</a:t>
            </a:r>
          </a:p>
          <a:p>
            <a:pPr lvl="0"/>
            <a:r>
              <a:rPr lang="fi-FI" dirty="0"/>
              <a:t>email@taloustutkimus.fi</a:t>
            </a:r>
          </a:p>
          <a:p>
            <a:pPr lvl="0"/>
            <a:endParaRPr lang="fi-FI" dirty="0"/>
          </a:p>
        </p:txBody>
      </p:sp>
      <p:sp>
        <p:nvSpPr>
          <p:cNvPr id="11" name="Tekstin paikkamerkki 18">
            <a:extLst>
              <a:ext uri="{FF2B5EF4-FFF2-40B4-BE49-F238E27FC236}">
                <a16:creationId xmlns:a16="http://schemas.microsoft.com/office/drawing/2014/main" id="{15F054E0-7E96-C7D7-1B1F-AA6073E25699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8321688" y="2487824"/>
            <a:ext cx="3261753" cy="1062985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spcBef>
                <a:spcPts val="600"/>
              </a:spcBef>
              <a:buNone/>
              <a:defRPr sz="1400">
                <a:solidFill>
                  <a:schemeClr val="tx1"/>
                </a:solidFill>
                <a:latin typeface="+mj-lt"/>
              </a:defRPr>
            </a:lvl1pPr>
            <a:lvl2pPr marL="457200" indent="0">
              <a:buNone/>
              <a:defRPr>
                <a:solidFill>
                  <a:schemeClr val="tx2"/>
                </a:solidFill>
              </a:defRPr>
            </a:lvl2pPr>
            <a:lvl3pPr marL="914400" indent="0">
              <a:buNone/>
              <a:defRPr>
                <a:solidFill>
                  <a:schemeClr val="tx2"/>
                </a:solidFill>
              </a:defRPr>
            </a:lvl3pPr>
            <a:lvl4pPr marL="1371600" indent="0">
              <a:buNone/>
              <a:defRPr>
                <a:solidFill>
                  <a:schemeClr val="tx2"/>
                </a:solidFill>
              </a:defRPr>
            </a:lvl4pPr>
            <a:lvl5pPr marL="1828800" indent="0">
              <a:buNone/>
              <a:defRPr>
                <a:solidFill>
                  <a:schemeClr val="tx2"/>
                </a:solidFill>
              </a:defRPr>
            </a:lvl5pPr>
          </a:lstStyle>
          <a:p>
            <a:pPr lvl="0"/>
            <a:r>
              <a:rPr lang="fi-FI" dirty="0"/>
              <a:t>Nimi </a:t>
            </a:r>
            <a:r>
              <a:rPr lang="fi-FI" dirty="0" err="1"/>
              <a:t>Nimi</a:t>
            </a:r>
            <a:r>
              <a:rPr lang="fi-FI" dirty="0"/>
              <a:t> Työ </a:t>
            </a:r>
            <a:r>
              <a:rPr lang="fi-FI" dirty="0" err="1"/>
              <a:t>työ</a:t>
            </a:r>
            <a:endParaRPr lang="fi-FI" dirty="0"/>
          </a:p>
          <a:p>
            <a:pPr lvl="0"/>
            <a:r>
              <a:rPr lang="fi-FI" dirty="0"/>
              <a:t>00000000</a:t>
            </a:r>
          </a:p>
          <a:p>
            <a:pPr lvl="0"/>
            <a:r>
              <a:rPr lang="fi-FI" dirty="0"/>
              <a:t>email@taloustutkimus.fi</a:t>
            </a:r>
          </a:p>
          <a:p>
            <a:pPr lvl="0"/>
            <a:endParaRPr lang="fi-FI" dirty="0"/>
          </a:p>
        </p:txBody>
      </p:sp>
      <p:sp>
        <p:nvSpPr>
          <p:cNvPr id="12" name="Otsikko 5">
            <a:extLst>
              <a:ext uri="{FF2B5EF4-FFF2-40B4-BE49-F238E27FC236}">
                <a16:creationId xmlns:a16="http://schemas.microsoft.com/office/drawing/2014/main" id="{D80EEE8C-2388-B218-88E0-6DDE63AFA296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80445" y="1759164"/>
            <a:ext cx="3735942" cy="1823269"/>
          </a:xfrm>
          <a:prstGeom prst="rect">
            <a:avLst/>
          </a:prstGeom>
        </p:spPr>
        <p:txBody>
          <a:bodyPr lIns="0" tIns="0" rIns="0" bIns="0" anchor="b"/>
          <a:lstStyle>
            <a:lvl1pPr algn="r">
              <a:lnSpc>
                <a:spcPts val="3500"/>
              </a:lnSpc>
              <a:defRPr sz="3200" b="1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r>
              <a:rPr lang="fi-FI" dirty="0"/>
              <a:t>Kiitos</a:t>
            </a:r>
          </a:p>
        </p:txBody>
      </p:sp>
      <p:pic>
        <p:nvPicPr>
          <p:cNvPr id="2" name="Kuva 1">
            <a:extLst>
              <a:ext uri="{FF2B5EF4-FFF2-40B4-BE49-F238E27FC236}">
                <a16:creationId xmlns:a16="http://schemas.microsoft.com/office/drawing/2014/main" id="{CFD55405-D8A2-C002-C55C-0B1469F7F302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-1916" y="0"/>
            <a:ext cx="4302787" cy="6165849"/>
          </a:xfrm>
          <a:prstGeom prst="rect">
            <a:avLst/>
          </a:prstGeom>
        </p:spPr>
      </p:pic>
      <p:pic>
        <p:nvPicPr>
          <p:cNvPr id="3" name="Kuva 2">
            <a:extLst>
              <a:ext uri="{FF2B5EF4-FFF2-40B4-BE49-F238E27FC236}">
                <a16:creationId xmlns:a16="http://schemas.microsoft.com/office/drawing/2014/main" id="{5BB6B291-4FCE-C088-72E0-ACA9410B52FB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00" y="1599"/>
            <a:ext cx="1622413" cy="360176"/>
          </a:xfrm>
          <a:prstGeom prst="rect">
            <a:avLst/>
          </a:prstGeom>
        </p:spPr>
      </p:pic>
      <p:pic>
        <p:nvPicPr>
          <p:cNvPr id="18" name="Kuva 17">
            <a:hlinkClick r:id="rId5"/>
            <a:extLst>
              <a:ext uri="{FF2B5EF4-FFF2-40B4-BE49-F238E27FC236}">
                <a16:creationId xmlns:a16="http://schemas.microsoft.com/office/drawing/2014/main" id="{5B62581A-C5AF-D03E-1CEF-B302D65D4496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9705751" y="5840337"/>
            <a:ext cx="338554" cy="338554"/>
          </a:xfrm>
          <a:prstGeom prst="rect">
            <a:avLst/>
          </a:prstGeom>
        </p:spPr>
      </p:pic>
      <p:pic>
        <p:nvPicPr>
          <p:cNvPr id="19" name="Kuva 18">
            <a:hlinkClick r:id="rId7"/>
            <a:extLst>
              <a:ext uri="{FF2B5EF4-FFF2-40B4-BE49-F238E27FC236}">
                <a16:creationId xmlns:a16="http://schemas.microsoft.com/office/drawing/2014/main" id="{93EF16EC-3749-030D-68CE-0B7CE3908AC6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0198621" y="5840679"/>
            <a:ext cx="337870" cy="337870"/>
          </a:xfrm>
          <a:prstGeom prst="rect">
            <a:avLst/>
          </a:prstGeom>
        </p:spPr>
      </p:pic>
      <p:pic>
        <p:nvPicPr>
          <p:cNvPr id="20" name="Kuva 19">
            <a:hlinkClick r:id="rId9"/>
            <a:extLst>
              <a:ext uri="{FF2B5EF4-FFF2-40B4-BE49-F238E27FC236}">
                <a16:creationId xmlns:a16="http://schemas.microsoft.com/office/drawing/2014/main" id="{8D01D0EA-F220-8FE4-E106-CFF3E45D1C9C}"/>
              </a:ext>
            </a:extLst>
          </p:cNvPr>
          <p:cNvPicPr>
            <a:picLocks noChangeAspect="1"/>
          </p:cNvPicPr>
          <p:nvPr userDrawn="1"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9213565" y="5840679"/>
            <a:ext cx="337870" cy="337870"/>
          </a:xfrm>
          <a:prstGeom prst="rect">
            <a:avLst/>
          </a:prstGeom>
        </p:spPr>
      </p:pic>
      <p:sp>
        <p:nvSpPr>
          <p:cNvPr id="21" name="Tekstiruutu 20">
            <a:extLst>
              <a:ext uri="{FF2B5EF4-FFF2-40B4-BE49-F238E27FC236}">
                <a16:creationId xmlns:a16="http://schemas.microsoft.com/office/drawing/2014/main" id="{9CD79956-D3BD-3A3D-B3D9-76D1234ED539}"/>
              </a:ext>
            </a:extLst>
          </p:cNvPr>
          <p:cNvSpPr txBox="1"/>
          <p:nvPr userDrawn="1"/>
        </p:nvSpPr>
        <p:spPr>
          <a:xfrm>
            <a:off x="8718768" y="5373318"/>
            <a:ext cx="2872509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lang="fi-FI" sz="1600" dirty="0">
                <a:solidFill>
                  <a:schemeClr val="accent2"/>
                </a:solidFill>
                <a:latin typeface="Segoe UI Light" panose="020B0502040204020203" pitchFamily="34" charset="0"/>
                <a:cs typeface="Segoe UI Light" panose="020B0502040204020203" pitchFamily="34" charset="0"/>
                <a:hlinkClick r:id="rId11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www.taloustutkimus.fi</a:t>
            </a:r>
            <a:endParaRPr lang="fi-FI" sz="1600" dirty="0">
              <a:solidFill>
                <a:schemeClr val="accent2"/>
              </a:solidFill>
              <a:latin typeface="Segoe UI Light" panose="020B0502040204020203" pitchFamily="34" charset="0"/>
              <a:cs typeface="Segoe UI Light" panose="020B0502040204020203" pitchFamily="34" charset="0"/>
            </a:endParaRPr>
          </a:p>
        </p:txBody>
      </p:sp>
      <p:pic>
        <p:nvPicPr>
          <p:cNvPr id="22" name="Kuva 21">
            <a:hlinkClick r:id="rId12"/>
            <a:extLst>
              <a:ext uri="{FF2B5EF4-FFF2-40B4-BE49-F238E27FC236}">
                <a16:creationId xmlns:a16="http://schemas.microsoft.com/office/drawing/2014/main" id="{2453A9AE-29E7-67E3-0E44-5BB2B097F817}"/>
              </a:ext>
            </a:extLst>
          </p:cNvPr>
          <p:cNvPicPr>
            <a:picLocks noChangeAspect="1"/>
          </p:cNvPicPr>
          <p:nvPr userDrawn="1"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0690687" y="5840337"/>
            <a:ext cx="338554" cy="338554"/>
          </a:xfrm>
          <a:prstGeom prst="rect">
            <a:avLst/>
          </a:prstGeom>
        </p:spPr>
      </p:pic>
      <p:pic>
        <p:nvPicPr>
          <p:cNvPr id="23" name="Kuva 22">
            <a:hlinkClick r:id="rId14"/>
            <a:extLst>
              <a:ext uri="{FF2B5EF4-FFF2-40B4-BE49-F238E27FC236}">
                <a16:creationId xmlns:a16="http://schemas.microsoft.com/office/drawing/2014/main" id="{7898B820-0CCD-E647-DD4E-FB2E7222F183}"/>
              </a:ext>
            </a:extLst>
          </p:cNvPr>
          <p:cNvPicPr>
            <a:picLocks noChangeAspect="1"/>
          </p:cNvPicPr>
          <p:nvPr userDrawn="1"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1183557" y="5844799"/>
            <a:ext cx="337870" cy="3296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31150290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oppudia 2 hlö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uorakulmio 3">
            <a:extLst>
              <a:ext uri="{FF2B5EF4-FFF2-40B4-BE49-F238E27FC236}">
                <a16:creationId xmlns:a16="http://schemas.microsoft.com/office/drawing/2014/main" id="{13A5BBBD-BC24-381D-2A78-149F0D0BC943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1">
              <a:alpha val="7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/>
          </a:p>
        </p:txBody>
      </p:sp>
      <p:sp>
        <p:nvSpPr>
          <p:cNvPr id="8" name="Tekstin paikkamerkki 18">
            <a:extLst>
              <a:ext uri="{FF2B5EF4-FFF2-40B4-BE49-F238E27FC236}">
                <a16:creationId xmlns:a16="http://schemas.microsoft.com/office/drawing/2014/main" id="{1E14DAF8-C2EC-E5A8-4193-B4F954D09397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6096000" y="3797587"/>
            <a:ext cx="3261753" cy="1062985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spcBef>
                <a:spcPts val="600"/>
              </a:spcBef>
              <a:buNone/>
              <a:defRPr sz="1400">
                <a:solidFill>
                  <a:schemeClr val="tx1"/>
                </a:solidFill>
                <a:latin typeface="+mj-lt"/>
              </a:defRPr>
            </a:lvl1pPr>
            <a:lvl2pPr marL="457200" indent="0">
              <a:buNone/>
              <a:defRPr>
                <a:solidFill>
                  <a:schemeClr val="tx2"/>
                </a:solidFill>
              </a:defRPr>
            </a:lvl2pPr>
            <a:lvl3pPr marL="914400" indent="0">
              <a:buNone/>
              <a:defRPr>
                <a:solidFill>
                  <a:schemeClr val="tx2"/>
                </a:solidFill>
              </a:defRPr>
            </a:lvl3pPr>
            <a:lvl4pPr marL="1371600" indent="0">
              <a:buNone/>
              <a:defRPr>
                <a:solidFill>
                  <a:schemeClr val="tx2"/>
                </a:solidFill>
              </a:defRPr>
            </a:lvl4pPr>
            <a:lvl5pPr marL="1828800" indent="0">
              <a:buNone/>
              <a:defRPr>
                <a:solidFill>
                  <a:schemeClr val="tx2"/>
                </a:solidFill>
              </a:defRPr>
            </a:lvl5pPr>
          </a:lstStyle>
          <a:p>
            <a:pPr lvl="0"/>
            <a:r>
              <a:rPr lang="fi-FI" dirty="0"/>
              <a:t>Nimi </a:t>
            </a:r>
            <a:r>
              <a:rPr lang="fi-FI" dirty="0" err="1"/>
              <a:t>Nimi</a:t>
            </a:r>
            <a:r>
              <a:rPr lang="fi-FI" dirty="0"/>
              <a:t> Työ </a:t>
            </a:r>
            <a:r>
              <a:rPr lang="fi-FI" dirty="0" err="1"/>
              <a:t>työ</a:t>
            </a:r>
            <a:endParaRPr lang="fi-FI" dirty="0"/>
          </a:p>
          <a:p>
            <a:pPr lvl="0"/>
            <a:r>
              <a:rPr lang="fi-FI" dirty="0"/>
              <a:t>00000000</a:t>
            </a:r>
          </a:p>
          <a:p>
            <a:pPr lvl="0"/>
            <a:r>
              <a:rPr lang="fi-FI" dirty="0"/>
              <a:t>email@taloustutkimus.fi</a:t>
            </a:r>
          </a:p>
          <a:p>
            <a:pPr lvl="0"/>
            <a:endParaRPr lang="fi-FI" dirty="0"/>
          </a:p>
        </p:txBody>
      </p:sp>
      <p:sp>
        <p:nvSpPr>
          <p:cNvPr id="10" name="Tekstin paikkamerkki 18">
            <a:extLst>
              <a:ext uri="{FF2B5EF4-FFF2-40B4-BE49-F238E27FC236}">
                <a16:creationId xmlns:a16="http://schemas.microsoft.com/office/drawing/2014/main" id="{CADB1402-B40E-D166-341A-64ADF7F457F1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6096000" y="2129590"/>
            <a:ext cx="3261753" cy="1062985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spcBef>
                <a:spcPts val="600"/>
              </a:spcBef>
              <a:buNone/>
              <a:defRPr sz="1400">
                <a:solidFill>
                  <a:schemeClr val="tx1"/>
                </a:solidFill>
                <a:latin typeface="+mj-lt"/>
              </a:defRPr>
            </a:lvl1pPr>
            <a:lvl2pPr marL="457200" indent="0">
              <a:buNone/>
              <a:defRPr>
                <a:solidFill>
                  <a:schemeClr val="tx2"/>
                </a:solidFill>
              </a:defRPr>
            </a:lvl2pPr>
            <a:lvl3pPr marL="914400" indent="0">
              <a:buNone/>
              <a:defRPr>
                <a:solidFill>
                  <a:schemeClr val="tx2"/>
                </a:solidFill>
              </a:defRPr>
            </a:lvl3pPr>
            <a:lvl4pPr marL="1371600" indent="0">
              <a:buNone/>
              <a:defRPr>
                <a:solidFill>
                  <a:schemeClr val="tx2"/>
                </a:solidFill>
              </a:defRPr>
            </a:lvl4pPr>
            <a:lvl5pPr marL="1828800" indent="0">
              <a:buNone/>
              <a:defRPr>
                <a:solidFill>
                  <a:schemeClr val="tx2"/>
                </a:solidFill>
              </a:defRPr>
            </a:lvl5pPr>
          </a:lstStyle>
          <a:p>
            <a:pPr lvl="0"/>
            <a:r>
              <a:rPr lang="fi-FI" dirty="0"/>
              <a:t>Nimi </a:t>
            </a:r>
            <a:r>
              <a:rPr lang="fi-FI" dirty="0" err="1"/>
              <a:t>Nimi</a:t>
            </a:r>
            <a:r>
              <a:rPr lang="fi-FI" dirty="0"/>
              <a:t> Työ </a:t>
            </a:r>
            <a:r>
              <a:rPr lang="fi-FI" dirty="0" err="1"/>
              <a:t>työ</a:t>
            </a:r>
            <a:endParaRPr lang="fi-FI" dirty="0"/>
          </a:p>
          <a:p>
            <a:pPr lvl="0"/>
            <a:r>
              <a:rPr lang="fi-FI" dirty="0"/>
              <a:t>00000000</a:t>
            </a:r>
          </a:p>
          <a:p>
            <a:pPr lvl="0"/>
            <a:r>
              <a:rPr lang="fi-FI" dirty="0"/>
              <a:t>email@taloustutkimus.fi</a:t>
            </a:r>
          </a:p>
          <a:p>
            <a:pPr lvl="0"/>
            <a:endParaRPr lang="fi-FI" dirty="0"/>
          </a:p>
        </p:txBody>
      </p:sp>
      <p:pic>
        <p:nvPicPr>
          <p:cNvPr id="2" name="Kuva 1">
            <a:extLst>
              <a:ext uri="{FF2B5EF4-FFF2-40B4-BE49-F238E27FC236}">
                <a16:creationId xmlns:a16="http://schemas.microsoft.com/office/drawing/2014/main" id="{BE02EC7C-E8D2-CABB-C30F-8584EA4DC52F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00" y="1599"/>
            <a:ext cx="1622413" cy="360176"/>
          </a:xfrm>
          <a:prstGeom prst="rect">
            <a:avLst/>
          </a:prstGeom>
        </p:spPr>
      </p:pic>
      <p:pic>
        <p:nvPicPr>
          <p:cNvPr id="3" name="Kuva 2">
            <a:extLst>
              <a:ext uri="{FF2B5EF4-FFF2-40B4-BE49-F238E27FC236}">
                <a16:creationId xmlns:a16="http://schemas.microsoft.com/office/drawing/2014/main" id="{2142D900-D771-2FD6-5236-0D1D5525EC5B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-1916" y="0"/>
            <a:ext cx="4302787" cy="6165849"/>
          </a:xfrm>
          <a:prstGeom prst="rect">
            <a:avLst/>
          </a:prstGeom>
        </p:spPr>
      </p:pic>
      <p:sp>
        <p:nvSpPr>
          <p:cNvPr id="14" name="Tekstin paikkamerkki 8">
            <a:extLst>
              <a:ext uri="{FF2B5EF4-FFF2-40B4-BE49-F238E27FC236}">
                <a16:creationId xmlns:a16="http://schemas.microsoft.com/office/drawing/2014/main" id="{F28F27AB-C56C-70DE-EA04-D5C9D081F5C5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380444" y="3644900"/>
            <a:ext cx="3735942" cy="1747468"/>
          </a:xfrm>
          <a:prstGeom prst="rect">
            <a:avLst/>
          </a:prstGeom>
        </p:spPr>
        <p:txBody>
          <a:bodyPr lIns="0" tIns="0" rIns="0" bIns="0" anchor="t" anchorCtr="0"/>
          <a:lstStyle>
            <a:lvl1pPr marL="0" indent="0" algn="r">
              <a:buNone/>
              <a:defRPr sz="1600" b="0">
                <a:solidFill>
                  <a:schemeClr val="accent2"/>
                </a:solidFill>
                <a:latin typeface="Segoe UI Light" panose="020B0502040204020203" pitchFamily="34" charset="0"/>
                <a:cs typeface="Segoe UI Light" panose="020B0502040204020203" pitchFamily="34" charset="0"/>
              </a:defRPr>
            </a:lvl1pPr>
          </a:lstStyle>
          <a:p>
            <a:pPr lvl="0"/>
            <a:r>
              <a:rPr lang="fi-FI" dirty="0"/>
              <a:t>Teksti</a:t>
            </a:r>
          </a:p>
        </p:txBody>
      </p:sp>
      <p:sp>
        <p:nvSpPr>
          <p:cNvPr id="15" name="Otsikko 5">
            <a:extLst>
              <a:ext uri="{FF2B5EF4-FFF2-40B4-BE49-F238E27FC236}">
                <a16:creationId xmlns:a16="http://schemas.microsoft.com/office/drawing/2014/main" id="{096C8980-5620-9428-F9A4-A05976FBBA94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80445" y="1759164"/>
            <a:ext cx="3735942" cy="1823269"/>
          </a:xfrm>
          <a:prstGeom prst="rect">
            <a:avLst/>
          </a:prstGeom>
        </p:spPr>
        <p:txBody>
          <a:bodyPr lIns="0" tIns="0" rIns="0" bIns="0" anchor="b"/>
          <a:lstStyle>
            <a:lvl1pPr algn="r">
              <a:lnSpc>
                <a:spcPts val="3500"/>
              </a:lnSpc>
              <a:defRPr sz="3200" b="1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r>
              <a:rPr lang="fi-FI" dirty="0"/>
              <a:t>Kiitos</a:t>
            </a:r>
          </a:p>
        </p:txBody>
      </p:sp>
      <p:pic>
        <p:nvPicPr>
          <p:cNvPr id="5" name="Kuva 4">
            <a:hlinkClick r:id="rId5"/>
            <a:extLst>
              <a:ext uri="{FF2B5EF4-FFF2-40B4-BE49-F238E27FC236}">
                <a16:creationId xmlns:a16="http://schemas.microsoft.com/office/drawing/2014/main" id="{4BE778C2-C2A3-CFB8-17A1-60DC99757362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9705751" y="5840337"/>
            <a:ext cx="338554" cy="338554"/>
          </a:xfrm>
          <a:prstGeom prst="rect">
            <a:avLst/>
          </a:prstGeom>
        </p:spPr>
      </p:pic>
      <p:pic>
        <p:nvPicPr>
          <p:cNvPr id="6" name="Kuva 5">
            <a:hlinkClick r:id="rId7"/>
            <a:extLst>
              <a:ext uri="{FF2B5EF4-FFF2-40B4-BE49-F238E27FC236}">
                <a16:creationId xmlns:a16="http://schemas.microsoft.com/office/drawing/2014/main" id="{405CB349-88D4-CE4D-1FBD-C0B2CC52E544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0198621" y="5840679"/>
            <a:ext cx="337870" cy="337870"/>
          </a:xfrm>
          <a:prstGeom prst="rect">
            <a:avLst/>
          </a:prstGeom>
        </p:spPr>
      </p:pic>
      <p:pic>
        <p:nvPicPr>
          <p:cNvPr id="7" name="Kuva 6">
            <a:hlinkClick r:id="rId9"/>
            <a:extLst>
              <a:ext uri="{FF2B5EF4-FFF2-40B4-BE49-F238E27FC236}">
                <a16:creationId xmlns:a16="http://schemas.microsoft.com/office/drawing/2014/main" id="{ADC892A5-29A1-9217-4543-F578886B4141}"/>
              </a:ext>
            </a:extLst>
          </p:cNvPr>
          <p:cNvPicPr>
            <a:picLocks noChangeAspect="1"/>
          </p:cNvPicPr>
          <p:nvPr userDrawn="1"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9213565" y="5840679"/>
            <a:ext cx="337870" cy="337870"/>
          </a:xfrm>
          <a:prstGeom prst="rect">
            <a:avLst/>
          </a:prstGeom>
        </p:spPr>
      </p:pic>
      <p:sp>
        <p:nvSpPr>
          <p:cNvPr id="9" name="Tekstiruutu 8">
            <a:extLst>
              <a:ext uri="{FF2B5EF4-FFF2-40B4-BE49-F238E27FC236}">
                <a16:creationId xmlns:a16="http://schemas.microsoft.com/office/drawing/2014/main" id="{BE525C93-BD90-A2B1-2A53-E76899B0F366}"/>
              </a:ext>
            </a:extLst>
          </p:cNvPr>
          <p:cNvSpPr txBox="1"/>
          <p:nvPr userDrawn="1"/>
        </p:nvSpPr>
        <p:spPr>
          <a:xfrm>
            <a:off x="8718768" y="5373318"/>
            <a:ext cx="2872509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lang="fi-FI" sz="1600" dirty="0">
                <a:solidFill>
                  <a:schemeClr val="accent2"/>
                </a:solidFill>
                <a:latin typeface="Segoe UI Light" panose="020B0502040204020203" pitchFamily="34" charset="0"/>
                <a:cs typeface="Segoe UI Light" panose="020B0502040204020203" pitchFamily="34" charset="0"/>
                <a:hlinkClick r:id="rId11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www.taloustutkimus.fi</a:t>
            </a:r>
            <a:endParaRPr lang="fi-FI" sz="1600" dirty="0">
              <a:solidFill>
                <a:schemeClr val="accent2"/>
              </a:solidFill>
              <a:latin typeface="Segoe UI Light" panose="020B0502040204020203" pitchFamily="34" charset="0"/>
              <a:cs typeface="Segoe UI Light" panose="020B0502040204020203" pitchFamily="34" charset="0"/>
            </a:endParaRPr>
          </a:p>
        </p:txBody>
      </p:sp>
      <p:pic>
        <p:nvPicPr>
          <p:cNvPr id="11" name="Kuva 10">
            <a:hlinkClick r:id="rId12"/>
            <a:extLst>
              <a:ext uri="{FF2B5EF4-FFF2-40B4-BE49-F238E27FC236}">
                <a16:creationId xmlns:a16="http://schemas.microsoft.com/office/drawing/2014/main" id="{C5B3D813-07C8-C404-E8D4-9140584074BE}"/>
              </a:ext>
            </a:extLst>
          </p:cNvPr>
          <p:cNvPicPr>
            <a:picLocks noChangeAspect="1"/>
          </p:cNvPicPr>
          <p:nvPr userDrawn="1"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0690687" y="5840337"/>
            <a:ext cx="338554" cy="338554"/>
          </a:xfrm>
          <a:prstGeom prst="rect">
            <a:avLst/>
          </a:prstGeom>
        </p:spPr>
      </p:pic>
      <p:pic>
        <p:nvPicPr>
          <p:cNvPr id="12" name="Kuva 11">
            <a:hlinkClick r:id="rId14"/>
            <a:extLst>
              <a:ext uri="{FF2B5EF4-FFF2-40B4-BE49-F238E27FC236}">
                <a16:creationId xmlns:a16="http://schemas.microsoft.com/office/drawing/2014/main" id="{438F090F-CFF8-B6C9-40C9-3048764C03AB}"/>
              </a:ext>
            </a:extLst>
          </p:cNvPr>
          <p:cNvPicPr>
            <a:picLocks noChangeAspect="1"/>
          </p:cNvPicPr>
          <p:nvPr userDrawn="1"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1183557" y="5844799"/>
            <a:ext cx="337870" cy="3296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44475656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ljon tekstiä 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Otsikko 6">
            <a:extLst>
              <a:ext uri="{FF2B5EF4-FFF2-40B4-BE49-F238E27FC236}">
                <a16:creationId xmlns:a16="http://schemas.microsoft.com/office/drawing/2014/main" id="{A4F20040-5310-662E-F4B2-8291C7DA05DC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95326" y="517270"/>
            <a:ext cx="10801349" cy="887211"/>
          </a:xfrm>
          <a:prstGeom prst="rect">
            <a:avLst/>
          </a:prstGeom>
        </p:spPr>
        <p:txBody>
          <a:bodyPr lIns="0" tIns="0" rIns="0" bIns="0" anchor="ctr" anchorCtr="0"/>
          <a:lstStyle>
            <a:lvl1pPr>
              <a:defRPr sz="3200" b="1"/>
            </a:lvl1pPr>
          </a:lstStyle>
          <a:p>
            <a:r>
              <a:rPr lang="fi-FI" dirty="0"/>
              <a:t>Muokkaa </a:t>
            </a:r>
            <a:r>
              <a:rPr lang="fi-FI" dirty="0" err="1"/>
              <a:t>ots</a:t>
            </a:r>
            <a:r>
              <a:rPr lang="fi-FI" dirty="0"/>
              <a:t>. </a:t>
            </a:r>
            <a:r>
              <a:rPr lang="fi-FI" dirty="0" err="1"/>
              <a:t>perustyyl</a:t>
            </a:r>
            <a:r>
              <a:rPr lang="fi-FI" dirty="0"/>
              <a:t>. </a:t>
            </a:r>
            <a:r>
              <a:rPr lang="fi-FI" dirty="0" err="1"/>
              <a:t>napsautt</a:t>
            </a:r>
            <a:r>
              <a:rPr lang="fi-FI" dirty="0"/>
              <a:t>. </a:t>
            </a:r>
            <a:br>
              <a:rPr lang="fi-FI" dirty="0"/>
            </a:br>
            <a:r>
              <a:rPr lang="fi-FI" dirty="0"/>
              <a:t>Toinen rivi</a:t>
            </a:r>
          </a:p>
        </p:txBody>
      </p:sp>
      <p:sp>
        <p:nvSpPr>
          <p:cNvPr id="8" name="Päivämäärän paikkamerkki 7">
            <a:extLst>
              <a:ext uri="{FF2B5EF4-FFF2-40B4-BE49-F238E27FC236}">
                <a16:creationId xmlns:a16="http://schemas.microsoft.com/office/drawing/2014/main" id="{CA5228D7-EFCF-62EF-5E55-9CFADA6A980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fi-FI"/>
              <a:t>xx.xx.2026</a:t>
            </a:r>
            <a:endParaRPr lang="fi-FI" dirty="0"/>
          </a:p>
        </p:txBody>
      </p:sp>
      <p:sp>
        <p:nvSpPr>
          <p:cNvPr id="9" name="Alatunnisteen paikkamerkki 8">
            <a:extLst>
              <a:ext uri="{FF2B5EF4-FFF2-40B4-BE49-F238E27FC236}">
                <a16:creationId xmlns:a16="http://schemas.microsoft.com/office/drawing/2014/main" id="{8CC9458F-F82E-D055-916C-4B0AC9CFE45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i-FI"/>
              <a:t>SO12081 | Kopiosto_Korkeakouluopiskelijoiden kopiointi 2026</a:t>
            </a:r>
            <a:endParaRPr lang="fi-FI" dirty="0"/>
          </a:p>
        </p:txBody>
      </p:sp>
      <p:sp>
        <p:nvSpPr>
          <p:cNvPr id="10" name="Dian numeron paikkamerkki 9">
            <a:extLst>
              <a:ext uri="{FF2B5EF4-FFF2-40B4-BE49-F238E27FC236}">
                <a16:creationId xmlns:a16="http://schemas.microsoft.com/office/drawing/2014/main" id="{8E869AE3-E08E-8C00-96FF-46F50167920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5B6939-2160-4D54-A0A9-177BFACD315D}" type="slidenum">
              <a:rPr lang="fi-FI" smtClean="0"/>
              <a:pPr/>
              <a:t>‹#›</a:t>
            </a:fld>
            <a:endParaRPr lang="fi-FI" dirty="0"/>
          </a:p>
        </p:txBody>
      </p:sp>
      <p:sp>
        <p:nvSpPr>
          <p:cNvPr id="12" name="Tekstin paikkamerkki 11">
            <a:extLst>
              <a:ext uri="{FF2B5EF4-FFF2-40B4-BE49-F238E27FC236}">
                <a16:creationId xmlns:a16="http://schemas.microsoft.com/office/drawing/2014/main" id="{4F54F571-753D-CEA9-1769-80654AA85788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695326" y="1811205"/>
            <a:ext cx="10801349" cy="4354645"/>
          </a:xfrm>
          <a:prstGeom prst="rect">
            <a:avLst/>
          </a:prstGeom>
        </p:spPr>
        <p:txBody>
          <a:bodyPr lIns="0" tIns="0" rIns="0" bIns="0" numCol="1" spcCol="0"/>
          <a:lstStyle>
            <a:lvl1pPr marL="144000" indent="-144000">
              <a:buClr>
                <a:schemeClr val="accent2"/>
              </a:buClr>
              <a:defRPr sz="1600"/>
            </a:lvl1pPr>
            <a:lvl2pPr marL="648000" indent="-216000">
              <a:buClr>
                <a:schemeClr val="accent2"/>
              </a:buClr>
              <a:buFont typeface="Arial" panose="020B0604020202020204" pitchFamily="34" charset="0"/>
              <a:buChar char="•"/>
              <a:defRPr sz="1600"/>
            </a:lvl2pPr>
            <a:lvl3pPr marL="648000" indent="-216000">
              <a:buClr>
                <a:schemeClr val="accent2"/>
              </a:buClr>
              <a:buFont typeface="Calibri" panose="020F0502020204030204" pitchFamily="34" charset="0"/>
              <a:buChar char="→"/>
              <a:defRPr sz="1600"/>
            </a:lvl3pPr>
            <a:lvl4pPr marL="900000" indent="-144000">
              <a:buClr>
                <a:schemeClr val="accent1"/>
              </a:buClr>
              <a:defRPr sz="1600"/>
            </a:lvl4pPr>
            <a:lvl5pPr marL="1260000" indent="-144000">
              <a:buClr>
                <a:schemeClr val="accent2"/>
              </a:buClr>
              <a:buFont typeface="Courier New" panose="02070309020205020404" pitchFamily="49" charset="0"/>
              <a:buChar char="o"/>
              <a:defRPr sz="1600"/>
            </a:lvl5pPr>
          </a:lstStyle>
          <a:p>
            <a:pPr lvl="0"/>
            <a:r>
              <a:rPr lang="fi-FI" dirty="0"/>
              <a:t>Muokkaa tekstin perustyylejä napsauttamalla</a:t>
            </a:r>
          </a:p>
          <a:p>
            <a:pPr lvl="1"/>
            <a:r>
              <a:rPr lang="fi-FI" dirty="0"/>
              <a:t>toinen taso</a:t>
            </a:r>
          </a:p>
          <a:p>
            <a:pPr lvl="2"/>
            <a:r>
              <a:rPr lang="fi-FI" dirty="0"/>
              <a:t>kolmas taso</a:t>
            </a:r>
          </a:p>
          <a:p>
            <a:pPr lvl="3"/>
            <a:r>
              <a:rPr lang="fi-FI" dirty="0"/>
              <a:t>neljäs taso</a:t>
            </a:r>
          </a:p>
          <a:p>
            <a:pPr lvl="4"/>
            <a:r>
              <a:rPr lang="fi-FI" dirty="0"/>
              <a:t>viides taso</a:t>
            </a:r>
          </a:p>
        </p:txBody>
      </p:sp>
      <p:pic>
        <p:nvPicPr>
          <p:cNvPr id="14" name="Kuva 13">
            <a:extLst>
              <a:ext uri="{FF2B5EF4-FFF2-40B4-BE49-F238E27FC236}">
                <a16:creationId xmlns:a16="http://schemas.microsoft.com/office/drawing/2014/main" id="{6ECED8E9-918D-0C21-CAD3-7D6E7397D1A0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1" y="-1"/>
            <a:ext cx="12027362" cy="16019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53089319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aljon tekstiä -taustakuva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Päivämäärän paikkamerkki 7">
            <a:extLst>
              <a:ext uri="{FF2B5EF4-FFF2-40B4-BE49-F238E27FC236}">
                <a16:creationId xmlns:a16="http://schemas.microsoft.com/office/drawing/2014/main" id="{CA5228D7-EFCF-62EF-5E55-9CFADA6A980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fi-FI"/>
              <a:t>xx.xx.2026</a:t>
            </a:r>
            <a:endParaRPr lang="fi-FI" dirty="0"/>
          </a:p>
        </p:txBody>
      </p:sp>
      <p:sp>
        <p:nvSpPr>
          <p:cNvPr id="9" name="Alatunnisteen paikkamerkki 8">
            <a:extLst>
              <a:ext uri="{FF2B5EF4-FFF2-40B4-BE49-F238E27FC236}">
                <a16:creationId xmlns:a16="http://schemas.microsoft.com/office/drawing/2014/main" id="{8CC9458F-F82E-D055-916C-4B0AC9CFE45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i-FI"/>
              <a:t>SO12081 | Kopiosto_Korkeakouluopiskelijoiden kopiointi 2026</a:t>
            </a:r>
            <a:endParaRPr lang="fi-FI" dirty="0"/>
          </a:p>
        </p:txBody>
      </p:sp>
      <p:sp>
        <p:nvSpPr>
          <p:cNvPr id="10" name="Dian numeron paikkamerkki 9">
            <a:extLst>
              <a:ext uri="{FF2B5EF4-FFF2-40B4-BE49-F238E27FC236}">
                <a16:creationId xmlns:a16="http://schemas.microsoft.com/office/drawing/2014/main" id="{8E869AE3-E08E-8C00-96FF-46F50167920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5B6939-2160-4D54-A0A9-177BFACD315D}" type="slidenum">
              <a:rPr lang="fi-FI" smtClean="0"/>
              <a:pPr/>
              <a:t>‹#›</a:t>
            </a:fld>
            <a:endParaRPr lang="fi-FI" dirty="0"/>
          </a:p>
        </p:txBody>
      </p:sp>
      <p:pic>
        <p:nvPicPr>
          <p:cNvPr id="14" name="Kuva 13">
            <a:extLst>
              <a:ext uri="{FF2B5EF4-FFF2-40B4-BE49-F238E27FC236}">
                <a16:creationId xmlns:a16="http://schemas.microsoft.com/office/drawing/2014/main" id="{6ECED8E9-918D-0C21-CAD3-7D6E7397D1A0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" y="-1"/>
            <a:ext cx="12027362" cy="1601953"/>
          </a:xfrm>
          <a:prstGeom prst="rect">
            <a:avLst/>
          </a:prstGeom>
        </p:spPr>
      </p:pic>
      <p:sp>
        <p:nvSpPr>
          <p:cNvPr id="3" name="Otsikko 6">
            <a:extLst>
              <a:ext uri="{FF2B5EF4-FFF2-40B4-BE49-F238E27FC236}">
                <a16:creationId xmlns:a16="http://schemas.microsoft.com/office/drawing/2014/main" id="{061C0A61-C781-B379-CC06-449E3C816100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95326" y="517270"/>
            <a:ext cx="10801349" cy="887211"/>
          </a:xfrm>
          <a:prstGeom prst="rect">
            <a:avLst/>
          </a:prstGeom>
        </p:spPr>
        <p:txBody>
          <a:bodyPr lIns="0" tIns="0" rIns="0" bIns="0" anchor="ctr" anchorCtr="0"/>
          <a:lstStyle>
            <a:lvl1pPr>
              <a:defRPr sz="3200" b="1"/>
            </a:lvl1pPr>
          </a:lstStyle>
          <a:p>
            <a:r>
              <a:rPr lang="fi-FI" dirty="0"/>
              <a:t>Muokkaa </a:t>
            </a:r>
            <a:r>
              <a:rPr lang="fi-FI" dirty="0" err="1"/>
              <a:t>ots</a:t>
            </a:r>
            <a:r>
              <a:rPr lang="fi-FI" dirty="0"/>
              <a:t>. </a:t>
            </a:r>
            <a:r>
              <a:rPr lang="fi-FI" dirty="0" err="1"/>
              <a:t>perustyyl</a:t>
            </a:r>
            <a:r>
              <a:rPr lang="fi-FI" dirty="0"/>
              <a:t>. </a:t>
            </a:r>
            <a:r>
              <a:rPr lang="fi-FI" dirty="0" err="1"/>
              <a:t>napsautt</a:t>
            </a:r>
            <a:r>
              <a:rPr lang="fi-FI" dirty="0"/>
              <a:t>. </a:t>
            </a:r>
            <a:br>
              <a:rPr lang="fi-FI" dirty="0"/>
            </a:br>
            <a:r>
              <a:rPr lang="fi-FI" dirty="0"/>
              <a:t>Toinen rivi</a:t>
            </a:r>
          </a:p>
        </p:txBody>
      </p:sp>
      <p:sp>
        <p:nvSpPr>
          <p:cNvPr id="2" name="Tekstin paikkamerkki 11">
            <a:extLst>
              <a:ext uri="{FF2B5EF4-FFF2-40B4-BE49-F238E27FC236}">
                <a16:creationId xmlns:a16="http://schemas.microsoft.com/office/drawing/2014/main" id="{CA6DC56B-30B2-BAE9-B60B-EBE7134199EA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695326" y="1811205"/>
            <a:ext cx="10801349" cy="4354645"/>
          </a:xfrm>
          <a:prstGeom prst="rect">
            <a:avLst/>
          </a:prstGeom>
        </p:spPr>
        <p:txBody>
          <a:bodyPr lIns="0" tIns="0" rIns="0" bIns="0" numCol="1" spcCol="0"/>
          <a:lstStyle>
            <a:lvl1pPr marL="144000" indent="-144000">
              <a:buClr>
                <a:schemeClr val="accent2"/>
              </a:buClr>
              <a:defRPr sz="1600"/>
            </a:lvl1pPr>
            <a:lvl2pPr marL="648000" indent="-216000">
              <a:buClr>
                <a:schemeClr val="accent2"/>
              </a:buClr>
              <a:buFont typeface="Arial" panose="020B0604020202020204" pitchFamily="34" charset="0"/>
              <a:buChar char="•"/>
              <a:defRPr sz="1600"/>
            </a:lvl2pPr>
            <a:lvl3pPr marL="648000" indent="-216000">
              <a:buClr>
                <a:schemeClr val="accent2"/>
              </a:buClr>
              <a:buFont typeface="Calibri" panose="020F0502020204030204" pitchFamily="34" charset="0"/>
              <a:buChar char="→"/>
              <a:defRPr sz="1600"/>
            </a:lvl3pPr>
            <a:lvl4pPr marL="900000" indent="-144000">
              <a:buClr>
                <a:schemeClr val="bg1"/>
              </a:buClr>
              <a:defRPr sz="1600"/>
            </a:lvl4pPr>
            <a:lvl5pPr marL="1260000" indent="-144000">
              <a:buClr>
                <a:schemeClr val="accent2"/>
              </a:buClr>
              <a:buFont typeface="Courier New" panose="02070309020205020404" pitchFamily="49" charset="0"/>
              <a:buChar char="o"/>
              <a:defRPr sz="1600"/>
            </a:lvl5pPr>
          </a:lstStyle>
          <a:p>
            <a:pPr lvl="0"/>
            <a:r>
              <a:rPr lang="fi-FI" dirty="0"/>
              <a:t>Muokkaa tekstin perustyylejä napsauttamalla</a:t>
            </a:r>
          </a:p>
          <a:p>
            <a:pPr lvl="1"/>
            <a:r>
              <a:rPr lang="fi-FI" dirty="0"/>
              <a:t>toinen taso</a:t>
            </a:r>
          </a:p>
          <a:p>
            <a:pPr lvl="2"/>
            <a:r>
              <a:rPr lang="fi-FI" dirty="0"/>
              <a:t>kolmas taso</a:t>
            </a:r>
          </a:p>
          <a:p>
            <a:pPr lvl="3"/>
            <a:r>
              <a:rPr lang="fi-FI" dirty="0"/>
              <a:t>neljäs taso</a:t>
            </a:r>
          </a:p>
          <a:p>
            <a:pPr lvl="4"/>
            <a:r>
              <a:rPr lang="fi-FI" dirty="0"/>
              <a:t>viides taso</a:t>
            </a:r>
          </a:p>
        </p:txBody>
      </p:sp>
    </p:spTree>
    <p:extLst>
      <p:ext uri="{BB962C8B-B14F-4D97-AF65-F5344CB8AC3E}">
        <p14:creationId xmlns:p14="http://schemas.microsoft.com/office/powerpoint/2010/main" val="2887630740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aljon tekstiä pelkistett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Päivämäärän paikkamerkki 7">
            <a:extLst>
              <a:ext uri="{FF2B5EF4-FFF2-40B4-BE49-F238E27FC236}">
                <a16:creationId xmlns:a16="http://schemas.microsoft.com/office/drawing/2014/main" id="{CA5228D7-EFCF-62EF-5E55-9CFADA6A980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fi-FI"/>
              <a:t>xx.xx.2026</a:t>
            </a:r>
            <a:endParaRPr lang="fi-FI" dirty="0"/>
          </a:p>
        </p:txBody>
      </p:sp>
      <p:sp>
        <p:nvSpPr>
          <p:cNvPr id="9" name="Alatunnisteen paikkamerkki 8">
            <a:extLst>
              <a:ext uri="{FF2B5EF4-FFF2-40B4-BE49-F238E27FC236}">
                <a16:creationId xmlns:a16="http://schemas.microsoft.com/office/drawing/2014/main" id="{8CC9458F-F82E-D055-916C-4B0AC9CFE45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i-FI"/>
              <a:t>SO12081 | Kopiosto_Korkeakouluopiskelijoiden kopiointi 2026</a:t>
            </a:r>
            <a:endParaRPr lang="fi-FI" dirty="0"/>
          </a:p>
        </p:txBody>
      </p:sp>
      <p:sp>
        <p:nvSpPr>
          <p:cNvPr id="10" name="Dian numeron paikkamerkki 9">
            <a:extLst>
              <a:ext uri="{FF2B5EF4-FFF2-40B4-BE49-F238E27FC236}">
                <a16:creationId xmlns:a16="http://schemas.microsoft.com/office/drawing/2014/main" id="{8E869AE3-E08E-8C00-96FF-46F50167920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5B6939-2160-4D54-A0A9-177BFACD315D}" type="slidenum">
              <a:rPr lang="fi-FI" smtClean="0"/>
              <a:pPr/>
              <a:t>‹#›</a:t>
            </a:fld>
            <a:endParaRPr lang="fi-FI" dirty="0"/>
          </a:p>
        </p:txBody>
      </p:sp>
      <p:sp>
        <p:nvSpPr>
          <p:cNvPr id="5" name="Otsikko 6">
            <a:extLst>
              <a:ext uri="{FF2B5EF4-FFF2-40B4-BE49-F238E27FC236}">
                <a16:creationId xmlns:a16="http://schemas.microsoft.com/office/drawing/2014/main" id="{04B68E1E-5D5B-AE4B-5BB9-BD5FB98E986D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95326" y="517270"/>
            <a:ext cx="10801349" cy="887211"/>
          </a:xfrm>
          <a:prstGeom prst="rect">
            <a:avLst/>
          </a:prstGeom>
        </p:spPr>
        <p:txBody>
          <a:bodyPr lIns="0" tIns="0" rIns="0" bIns="0" anchor="ctr" anchorCtr="0"/>
          <a:lstStyle>
            <a:lvl1pPr>
              <a:defRPr sz="3200" b="1"/>
            </a:lvl1pPr>
          </a:lstStyle>
          <a:p>
            <a:r>
              <a:rPr lang="fi-FI" dirty="0"/>
              <a:t>Muokkaa </a:t>
            </a:r>
            <a:r>
              <a:rPr lang="fi-FI" dirty="0" err="1"/>
              <a:t>ots</a:t>
            </a:r>
            <a:r>
              <a:rPr lang="fi-FI" dirty="0"/>
              <a:t>. </a:t>
            </a:r>
            <a:r>
              <a:rPr lang="fi-FI" dirty="0" err="1"/>
              <a:t>perustyyl</a:t>
            </a:r>
            <a:r>
              <a:rPr lang="fi-FI" dirty="0"/>
              <a:t>. </a:t>
            </a:r>
            <a:r>
              <a:rPr lang="fi-FI" dirty="0" err="1"/>
              <a:t>napsautt</a:t>
            </a:r>
            <a:r>
              <a:rPr lang="fi-FI" dirty="0"/>
              <a:t>. </a:t>
            </a:r>
            <a:br>
              <a:rPr lang="fi-FI" dirty="0"/>
            </a:br>
            <a:r>
              <a:rPr lang="fi-FI" dirty="0"/>
              <a:t>Toinen rivi</a:t>
            </a:r>
          </a:p>
        </p:txBody>
      </p:sp>
      <p:sp>
        <p:nvSpPr>
          <p:cNvPr id="2" name="Tekstin paikkamerkki 11">
            <a:extLst>
              <a:ext uri="{FF2B5EF4-FFF2-40B4-BE49-F238E27FC236}">
                <a16:creationId xmlns:a16="http://schemas.microsoft.com/office/drawing/2014/main" id="{DE918553-0458-4829-6489-49023E8A547F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695326" y="1811205"/>
            <a:ext cx="10801349" cy="4354645"/>
          </a:xfrm>
          <a:prstGeom prst="rect">
            <a:avLst/>
          </a:prstGeom>
        </p:spPr>
        <p:txBody>
          <a:bodyPr lIns="0" tIns="0" rIns="0" bIns="0" numCol="1" spcCol="0"/>
          <a:lstStyle>
            <a:lvl1pPr marL="144000" indent="-144000">
              <a:buClr>
                <a:schemeClr val="accent2"/>
              </a:buClr>
              <a:defRPr sz="1600"/>
            </a:lvl1pPr>
            <a:lvl2pPr marL="648000" indent="-216000">
              <a:buClr>
                <a:schemeClr val="accent2"/>
              </a:buClr>
              <a:buFont typeface="Arial" panose="020B0604020202020204" pitchFamily="34" charset="0"/>
              <a:buChar char="•"/>
              <a:defRPr sz="1600"/>
            </a:lvl2pPr>
            <a:lvl3pPr marL="648000" indent="-216000">
              <a:buClr>
                <a:schemeClr val="accent2"/>
              </a:buClr>
              <a:buFont typeface="Calibri" panose="020F0502020204030204" pitchFamily="34" charset="0"/>
              <a:buChar char="→"/>
              <a:defRPr sz="1600"/>
            </a:lvl3pPr>
            <a:lvl4pPr marL="900000" indent="-144000">
              <a:buClr>
                <a:schemeClr val="accent1"/>
              </a:buClr>
              <a:defRPr sz="1600"/>
            </a:lvl4pPr>
            <a:lvl5pPr marL="1260000" indent="-144000">
              <a:buClr>
                <a:schemeClr val="accent2"/>
              </a:buClr>
              <a:buFont typeface="Courier New" panose="02070309020205020404" pitchFamily="49" charset="0"/>
              <a:buChar char="o"/>
              <a:defRPr sz="1600"/>
            </a:lvl5pPr>
          </a:lstStyle>
          <a:p>
            <a:pPr lvl="0"/>
            <a:r>
              <a:rPr lang="fi-FI" dirty="0"/>
              <a:t>Muokkaa tekstin perustyylejä napsauttamalla</a:t>
            </a:r>
          </a:p>
          <a:p>
            <a:pPr lvl="1"/>
            <a:r>
              <a:rPr lang="fi-FI" dirty="0"/>
              <a:t>toinen taso</a:t>
            </a:r>
          </a:p>
          <a:p>
            <a:pPr lvl="2"/>
            <a:r>
              <a:rPr lang="fi-FI" dirty="0"/>
              <a:t>kolmas taso</a:t>
            </a:r>
          </a:p>
          <a:p>
            <a:pPr lvl="3"/>
            <a:r>
              <a:rPr lang="fi-FI" dirty="0"/>
              <a:t>neljäs taso</a:t>
            </a:r>
          </a:p>
          <a:p>
            <a:pPr lvl="4"/>
            <a:r>
              <a:rPr lang="fi-FI" dirty="0"/>
              <a:t>viides taso</a:t>
            </a:r>
          </a:p>
        </p:txBody>
      </p:sp>
      <p:sp>
        <p:nvSpPr>
          <p:cNvPr id="3" name="Tekstin paikkamerkki 2">
            <a:extLst>
              <a:ext uri="{FF2B5EF4-FFF2-40B4-BE49-F238E27FC236}">
                <a16:creationId xmlns:a16="http://schemas.microsoft.com/office/drawing/2014/main" id="{B2815DD7-D839-5F67-6329-CBB6FA6CF819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95325" y="1404482"/>
            <a:ext cx="10801350" cy="406724"/>
          </a:xfrm>
          <a:prstGeom prst="rect">
            <a:avLst/>
          </a:prstGeom>
        </p:spPr>
        <p:txBody>
          <a:bodyPr lIns="0" rIns="0"/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1600">
                <a:solidFill>
                  <a:schemeClr val="accent2"/>
                </a:solidFill>
                <a:latin typeface="Segoe UI Light" panose="020B0502040204020203" pitchFamily="34" charset="0"/>
                <a:cs typeface="Segoe UI Light" panose="020B0502040204020203" pitchFamily="34" charset="0"/>
              </a:defRPr>
            </a:lvl1pPr>
            <a:lvl2pPr>
              <a:buNone/>
              <a:defRPr sz="1600">
                <a:solidFill>
                  <a:schemeClr val="accent2"/>
                </a:solidFill>
                <a:latin typeface="Segoe UI Light" panose="020B0502040204020203" pitchFamily="34" charset="0"/>
                <a:cs typeface="Segoe UI Light" panose="020B0502040204020203" pitchFamily="34" charset="0"/>
              </a:defRPr>
            </a:lvl2pPr>
            <a:lvl3pPr>
              <a:buNone/>
              <a:defRPr sz="1600">
                <a:solidFill>
                  <a:schemeClr val="accent2"/>
                </a:solidFill>
                <a:latin typeface="Segoe UI Light" panose="020B0502040204020203" pitchFamily="34" charset="0"/>
                <a:cs typeface="Segoe UI Light" panose="020B0502040204020203" pitchFamily="34" charset="0"/>
              </a:defRPr>
            </a:lvl3pPr>
            <a:lvl4pPr>
              <a:buNone/>
              <a:defRPr sz="1600">
                <a:solidFill>
                  <a:schemeClr val="accent2"/>
                </a:solidFill>
                <a:latin typeface="Segoe UI Light" panose="020B0502040204020203" pitchFamily="34" charset="0"/>
                <a:cs typeface="Segoe UI Light" panose="020B0502040204020203" pitchFamily="34" charset="0"/>
              </a:defRPr>
            </a:lvl4pPr>
            <a:lvl5pPr>
              <a:buNone/>
              <a:defRPr sz="1600">
                <a:solidFill>
                  <a:schemeClr val="accent2"/>
                </a:solidFill>
                <a:latin typeface="Segoe UI Light" panose="020B0502040204020203" pitchFamily="34" charset="0"/>
                <a:cs typeface="Segoe UI Light" panose="020B0502040204020203" pitchFamily="34" charset="0"/>
              </a:defRPr>
            </a:lvl5pPr>
          </a:lstStyle>
          <a:p>
            <a:pPr lvl="0"/>
            <a:r>
              <a:rPr lang="fi-FI" dirty="0"/>
              <a:t>Muokkaa tekstin perustyylejä napsauttamalla</a:t>
            </a:r>
          </a:p>
        </p:txBody>
      </p:sp>
    </p:spTree>
    <p:extLst>
      <p:ext uri="{BB962C8B-B14F-4D97-AF65-F5344CB8AC3E}">
        <p14:creationId xmlns:p14="http://schemas.microsoft.com/office/powerpoint/2010/main" val="184857387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Vähän tekstiä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833C3473-58F1-8EDF-A5B1-6178CAE22E8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95324" y="1490871"/>
            <a:ext cx="3421063" cy="3876258"/>
          </a:xfrm>
          <a:prstGeom prst="rect">
            <a:avLst/>
          </a:prstGeom>
        </p:spPr>
        <p:txBody>
          <a:bodyPr lIns="0" tIns="0" rIns="0" bIns="0" anchor="ctr"/>
          <a:lstStyle>
            <a:lvl1pPr algn="r">
              <a:defRPr sz="3200" b="1"/>
            </a:lvl1pPr>
          </a:lstStyle>
          <a:p>
            <a:r>
              <a:rPr lang="fi-FI" dirty="0"/>
              <a:t>Muokkaa </a:t>
            </a:r>
            <a:r>
              <a:rPr lang="fi-FI" dirty="0" err="1"/>
              <a:t>ots</a:t>
            </a:r>
            <a:r>
              <a:rPr lang="fi-FI" dirty="0"/>
              <a:t>. </a:t>
            </a:r>
            <a:r>
              <a:rPr lang="fi-FI" dirty="0" err="1"/>
              <a:t>perustyyl</a:t>
            </a:r>
            <a:r>
              <a:rPr lang="fi-FI" dirty="0"/>
              <a:t>. </a:t>
            </a:r>
            <a:r>
              <a:rPr lang="fi-FI" dirty="0" err="1"/>
              <a:t>napsautt</a:t>
            </a:r>
            <a:r>
              <a:rPr lang="fi-FI" dirty="0"/>
              <a:t>.</a:t>
            </a:r>
          </a:p>
        </p:txBody>
      </p:sp>
      <p:sp>
        <p:nvSpPr>
          <p:cNvPr id="3" name="Päivämäärän paikkamerkki 2">
            <a:extLst>
              <a:ext uri="{FF2B5EF4-FFF2-40B4-BE49-F238E27FC236}">
                <a16:creationId xmlns:a16="http://schemas.microsoft.com/office/drawing/2014/main" id="{4EDF806A-5A75-D1BA-FF93-4E72404FAE0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fi-FI"/>
              <a:t>xx.xx.2026</a:t>
            </a:r>
            <a:endParaRPr lang="fi-FI" dirty="0"/>
          </a:p>
        </p:txBody>
      </p:sp>
      <p:sp>
        <p:nvSpPr>
          <p:cNvPr id="4" name="Alatunnisteen paikkamerkki 3">
            <a:extLst>
              <a:ext uri="{FF2B5EF4-FFF2-40B4-BE49-F238E27FC236}">
                <a16:creationId xmlns:a16="http://schemas.microsoft.com/office/drawing/2014/main" id="{9579A185-BA8C-8B7F-23CD-D52E53638EE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i-FI"/>
              <a:t>SO12081 | Kopiosto_Korkeakouluopiskelijoiden kopiointi 2026</a:t>
            </a:r>
            <a:endParaRPr lang="fi-FI" dirty="0"/>
          </a:p>
        </p:txBody>
      </p:sp>
      <p:sp>
        <p:nvSpPr>
          <p:cNvPr id="5" name="Dian numeron paikkamerkki 4">
            <a:extLst>
              <a:ext uri="{FF2B5EF4-FFF2-40B4-BE49-F238E27FC236}">
                <a16:creationId xmlns:a16="http://schemas.microsoft.com/office/drawing/2014/main" id="{A6148269-F3EB-28EA-DFA9-6FFB3BCE683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5B6939-2160-4D54-A0A9-177BFACD315D}" type="slidenum">
              <a:rPr lang="fi-FI" smtClean="0"/>
              <a:pPr/>
              <a:t>‹#›</a:t>
            </a:fld>
            <a:endParaRPr lang="fi-FI" dirty="0"/>
          </a:p>
        </p:txBody>
      </p:sp>
      <p:pic>
        <p:nvPicPr>
          <p:cNvPr id="19" name="Kuva 18">
            <a:extLst>
              <a:ext uri="{FF2B5EF4-FFF2-40B4-BE49-F238E27FC236}">
                <a16:creationId xmlns:a16="http://schemas.microsoft.com/office/drawing/2014/main" id="{3C553C70-B841-E6D1-FB0B-7C95BC0D44C4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-1916" y="0"/>
            <a:ext cx="4302787" cy="6165849"/>
          </a:xfrm>
          <a:prstGeom prst="rect">
            <a:avLst/>
          </a:prstGeom>
        </p:spPr>
      </p:pic>
      <p:sp>
        <p:nvSpPr>
          <p:cNvPr id="7" name="Tekstin paikkamerkki 11">
            <a:extLst>
              <a:ext uri="{FF2B5EF4-FFF2-40B4-BE49-F238E27FC236}">
                <a16:creationId xmlns:a16="http://schemas.microsoft.com/office/drawing/2014/main" id="{8D987FCA-4DB1-7658-6D0F-F966F6F02CEE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475164" y="1217546"/>
            <a:ext cx="7021511" cy="4422908"/>
          </a:xfrm>
          <a:prstGeom prst="rect">
            <a:avLst/>
          </a:prstGeom>
        </p:spPr>
        <p:txBody>
          <a:bodyPr lIns="0" tIns="0" rIns="0" bIns="0" numCol="1" spcCol="0" anchor="ctr"/>
          <a:lstStyle>
            <a:lvl1pPr marL="144000" indent="-144000">
              <a:buClr>
                <a:schemeClr val="accent2"/>
              </a:buClr>
              <a:defRPr sz="1600"/>
            </a:lvl1pPr>
            <a:lvl2pPr marL="648000" indent="-216000">
              <a:buClr>
                <a:schemeClr val="accent2"/>
              </a:buClr>
              <a:buFont typeface="Arial" panose="020B0604020202020204" pitchFamily="34" charset="0"/>
              <a:buChar char="•"/>
              <a:defRPr sz="1600"/>
            </a:lvl2pPr>
            <a:lvl3pPr marL="648000" indent="-216000">
              <a:buClr>
                <a:schemeClr val="accent2"/>
              </a:buClr>
              <a:buFont typeface="Calibri" panose="020F0502020204030204" pitchFamily="34" charset="0"/>
              <a:buChar char="→"/>
              <a:defRPr sz="1600"/>
            </a:lvl3pPr>
            <a:lvl4pPr marL="900000" indent="-144000">
              <a:buClr>
                <a:schemeClr val="accent1"/>
              </a:buClr>
              <a:defRPr sz="1600"/>
            </a:lvl4pPr>
            <a:lvl5pPr marL="1260000" indent="-144000">
              <a:buClr>
                <a:schemeClr val="accent2"/>
              </a:buClr>
              <a:buFont typeface="Courier New" panose="02070309020205020404" pitchFamily="49" charset="0"/>
              <a:buChar char="o"/>
              <a:defRPr sz="1600"/>
            </a:lvl5pPr>
          </a:lstStyle>
          <a:p>
            <a:pPr lvl="0"/>
            <a:r>
              <a:rPr lang="fi-FI" dirty="0"/>
              <a:t>Muokkaa tekstin perustyylejä napsauttamalla</a:t>
            </a:r>
          </a:p>
          <a:p>
            <a:pPr lvl="1"/>
            <a:r>
              <a:rPr lang="fi-FI" dirty="0"/>
              <a:t>toinen taso</a:t>
            </a:r>
          </a:p>
          <a:p>
            <a:pPr lvl="2"/>
            <a:r>
              <a:rPr lang="fi-FI" dirty="0"/>
              <a:t>kolmas taso</a:t>
            </a:r>
          </a:p>
          <a:p>
            <a:pPr lvl="3"/>
            <a:r>
              <a:rPr lang="fi-FI" dirty="0"/>
              <a:t>neljäs taso</a:t>
            </a:r>
          </a:p>
          <a:p>
            <a:pPr lvl="4"/>
            <a:r>
              <a:rPr lang="fi-FI" dirty="0"/>
              <a:t>viides taso</a:t>
            </a:r>
          </a:p>
        </p:txBody>
      </p:sp>
    </p:spTree>
    <p:extLst>
      <p:ext uri="{BB962C8B-B14F-4D97-AF65-F5344CB8AC3E}">
        <p14:creationId xmlns:p14="http://schemas.microsoft.com/office/powerpoint/2010/main" val="3730726632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2706">
          <p15:clr>
            <a:srgbClr val="FBAE40"/>
          </p15:clr>
        </p15:guide>
        <p15:guide id="2" pos="2593">
          <p15:clr>
            <a:srgbClr val="FBAE40"/>
          </p15:clr>
        </p15:guide>
        <p15:guide id="3" pos="2819">
          <p15:clr>
            <a:srgbClr val="FBAE40"/>
          </p15:clr>
        </p15:guide>
      </p15:sldGuideLst>
    </p:ext>
  </p:extLs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Vähän tekstiä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uorakulmio: Yksi kulma pyöristetty 5">
            <a:extLst>
              <a:ext uri="{FF2B5EF4-FFF2-40B4-BE49-F238E27FC236}">
                <a16:creationId xmlns:a16="http://schemas.microsoft.com/office/drawing/2014/main" id="{F1E24AF5-DF4A-EA19-F892-56165A65FD31}"/>
              </a:ext>
            </a:extLst>
          </p:cNvPr>
          <p:cNvSpPr/>
          <p:nvPr userDrawn="1"/>
        </p:nvSpPr>
        <p:spPr>
          <a:xfrm rot="5400000">
            <a:off x="-932490" y="932488"/>
            <a:ext cx="6165851" cy="4300873"/>
          </a:xfrm>
          <a:prstGeom prst="round1Rect">
            <a:avLst>
              <a:gd name="adj" fmla="val 2445"/>
            </a:avLst>
          </a:prstGeom>
          <a:blipFill dpi="0" rotWithShape="1">
            <a:blip r:embed="rId2">
              <a:alphaModFix/>
            </a:blip>
            <a:srcRect/>
            <a:stretch>
              <a:fillRect/>
            </a:stretch>
          </a:blipFill>
          <a:ln>
            <a:noFill/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/>
          </a:p>
        </p:txBody>
      </p:sp>
      <p:sp>
        <p:nvSpPr>
          <p:cNvPr id="2" name="Otsikko 1">
            <a:extLst>
              <a:ext uri="{FF2B5EF4-FFF2-40B4-BE49-F238E27FC236}">
                <a16:creationId xmlns:a16="http://schemas.microsoft.com/office/drawing/2014/main" id="{833C3473-58F1-8EDF-A5B1-6178CAE22E8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95324" y="1490871"/>
            <a:ext cx="3421063" cy="3876258"/>
          </a:xfrm>
          <a:prstGeom prst="rect">
            <a:avLst/>
          </a:prstGeom>
        </p:spPr>
        <p:txBody>
          <a:bodyPr lIns="0" tIns="0" rIns="0" bIns="0" anchor="ctr"/>
          <a:lstStyle>
            <a:lvl1pPr algn="r">
              <a:defRPr sz="3200" b="1"/>
            </a:lvl1pPr>
          </a:lstStyle>
          <a:p>
            <a:r>
              <a:rPr lang="fi-FI" dirty="0"/>
              <a:t>Muokkaa </a:t>
            </a:r>
            <a:r>
              <a:rPr lang="fi-FI" dirty="0" err="1"/>
              <a:t>ots</a:t>
            </a:r>
            <a:r>
              <a:rPr lang="fi-FI" dirty="0"/>
              <a:t>. </a:t>
            </a:r>
            <a:r>
              <a:rPr lang="fi-FI" dirty="0" err="1"/>
              <a:t>perustyyl</a:t>
            </a:r>
            <a:r>
              <a:rPr lang="fi-FI" dirty="0"/>
              <a:t>. </a:t>
            </a:r>
            <a:r>
              <a:rPr lang="fi-FI" dirty="0" err="1"/>
              <a:t>napsautt</a:t>
            </a:r>
            <a:r>
              <a:rPr lang="fi-FI" dirty="0"/>
              <a:t>.</a:t>
            </a:r>
          </a:p>
        </p:txBody>
      </p:sp>
      <p:sp>
        <p:nvSpPr>
          <p:cNvPr id="3" name="Päivämäärän paikkamerkki 2">
            <a:extLst>
              <a:ext uri="{FF2B5EF4-FFF2-40B4-BE49-F238E27FC236}">
                <a16:creationId xmlns:a16="http://schemas.microsoft.com/office/drawing/2014/main" id="{4EDF806A-5A75-D1BA-FF93-4E72404FAE0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fi-FI"/>
              <a:t>xx.xx.2026</a:t>
            </a:r>
            <a:endParaRPr lang="fi-FI" dirty="0"/>
          </a:p>
        </p:txBody>
      </p:sp>
      <p:sp>
        <p:nvSpPr>
          <p:cNvPr id="4" name="Alatunnisteen paikkamerkki 3">
            <a:extLst>
              <a:ext uri="{FF2B5EF4-FFF2-40B4-BE49-F238E27FC236}">
                <a16:creationId xmlns:a16="http://schemas.microsoft.com/office/drawing/2014/main" id="{9579A185-BA8C-8B7F-23CD-D52E53638EE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i-FI"/>
              <a:t>SO12081 | Kopiosto_Korkeakouluopiskelijoiden kopiointi 2026</a:t>
            </a:r>
            <a:endParaRPr lang="fi-FI" dirty="0"/>
          </a:p>
        </p:txBody>
      </p:sp>
      <p:sp>
        <p:nvSpPr>
          <p:cNvPr id="5" name="Dian numeron paikkamerkki 4">
            <a:extLst>
              <a:ext uri="{FF2B5EF4-FFF2-40B4-BE49-F238E27FC236}">
                <a16:creationId xmlns:a16="http://schemas.microsoft.com/office/drawing/2014/main" id="{A6148269-F3EB-28EA-DFA9-6FFB3BCE683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5B6939-2160-4D54-A0A9-177BFACD315D}" type="slidenum">
              <a:rPr lang="fi-FI" smtClean="0"/>
              <a:pPr/>
              <a:t>‹#›</a:t>
            </a:fld>
            <a:endParaRPr lang="fi-FI" dirty="0"/>
          </a:p>
        </p:txBody>
      </p:sp>
      <p:pic>
        <p:nvPicPr>
          <p:cNvPr id="7" name="Kuva 6">
            <a:extLst>
              <a:ext uri="{FF2B5EF4-FFF2-40B4-BE49-F238E27FC236}">
                <a16:creationId xmlns:a16="http://schemas.microsoft.com/office/drawing/2014/main" id="{CA86B054-5399-110C-CD3F-5BA51195FCD2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00" y="1599"/>
            <a:ext cx="1622413" cy="360176"/>
          </a:xfrm>
          <a:prstGeom prst="rect">
            <a:avLst/>
          </a:prstGeom>
        </p:spPr>
      </p:pic>
      <p:sp>
        <p:nvSpPr>
          <p:cNvPr id="8" name="Tekstin paikkamerkki 11">
            <a:extLst>
              <a:ext uri="{FF2B5EF4-FFF2-40B4-BE49-F238E27FC236}">
                <a16:creationId xmlns:a16="http://schemas.microsoft.com/office/drawing/2014/main" id="{370AC02D-6726-E9FD-DCF0-FFD77082B24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475164" y="1217546"/>
            <a:ext cx="7021511" cy="4422908"/>
          </a:xfrm>
          <a:prstGeom prst="rect">
            <a:avLst/>
          </a:prstGeom>
        </p:spPr>
        <p:txBody>
          <a:bodyPr lIns="0" tIns="0" rIns="0" bIns="0" numCol="1" spcCol="0" anchor="ctr"/>
          <a:lstStyle>
            <a:lvl1pPr marL="144000" indent="-144000">
              <a:buClr>
                <a:schemeClr val="accent2"/>
              </a:buClr>
              <a:defRPr sz="1600"/>
            </a:lvl1pPr>
            <a:lvl2pPr marL="648000" indent="-216000">
              <a:buClr>
                <a:schemeClr val="accent2"/>
              </a:buClr>
              <a:buFont typeface="Arial" panose="020B0604020202020204" pitchFamily="34" charset="0"/>
              <a:buChar char="•"/>
              <a:defRPr sz="1600"/>
            </a:lvl2pPr>
            <a:lvl3pPr marL="648000" indent="-216000">
              <a:buClr>
                <a:schemeClr val="accent2"/>
              </a:buClr>
              <a:buFont typeface="Calibri" panose="020F0502020204030204" pitchFamily="34" charset="0"/>
              <a:buChar char="→"/>
              <a:defRPr sz="1600"/>
            </a:lvl3pPr>
            <a:lvl4pPr marL="900000" indent="-144000">
              <a:buClr>
                <a:schemeClr val="accent1"/>
              </a:buClr>
              <a:defRPr sz="1600"/>
            </a:lvl4pPr>
            <a:lvl5pPr marL="1260000" indent="-144000">
              <a:buClr>
                <a:schemeClr val="accent2"/>
              </a:buClr>
              <a:buFont typeface="Courier New" panose="02070309020205020404" pitchFamily="49" charset="0"/>
              <a:buChar char="o"/>
              <a:defRPr sz="1600"/>
            </a:lvl5pPr>
          </a:lstStyle>
          <a:p>
            <a:pPr lvl="0"/>
            <a:r>
              <a:rPr lang="fi-FI" dirty="0"/>
              <a:t>Muokkaa tekstin perustyylejä napsauttamalla</a:t>
            </a:r>
          </a:p>
          <a:p>
            <a:pPr lvl="1"/>
            <a:r>
              <a:rPr lang="fi-FI" dirty="0"/>
              <a:t>toinen taso</a:t>
            </a:r>
          </a:p>
          <a:p>
            <a:pPr lvl="2"/>
            <a:r>
              <a:rPr lang="fi-FI" dirty="0"/>
              <a:t>kolmas taso</a:t>
            </a:r>
          </a:p>
          <a:p>
            <a:pPr lvl="3"/>
            <a:r>
              <a:rPr lang="fi-FI" dirty="0"/>
              <a:t>neljäs taso</a:t>
            </a:r>
          </a:p>
          <a:p>
            <a:pPr lvl="4"/>
            <a:r>
              <a:rPr lang="fi-FI" dirty="0"/>
              <a:t>viides taso</a:t>
            </a:r>
          </a:p>
        </p:txBody>
      </p:sp>
    </p:spTree>
    <p:extLst>
      <p:ext uri="{BB962C8B-B14F-4D97-AF65-F5344CB8AC3E}">
        <p14:creationId xmlns:p14="http://schemas.microsoft.com/office/powerpoint/2010/main" val="2324913127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2706">
          <p15:clr>
            <a:srgbClr val="FBAE40"/>
          </p15:clr>
        </p15:guide>
        <p15:guide id="2" pos="2593">
          <p15:clr>
            <a:srgbClr val="FBAE40"/>
          </p15:clr>
        </p15:guide>
        <p15:guide id="3" pos="2819">
          <p15:clr>
            <a:srgbClr val="FBAE40"/>
          </p15:clr>
        </p15:guide>
      </p15:sldGuideLst>
    </p:ext>
  </p:extLs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vähän tekstiä ja kuva">
    <p:bg>
      <p:bgPr>
        <a:blipFill dpi="0" rotWithShape="1">
          <a:blip r:embed="rId2">
            <a:lum/>
          </a:blip>
          <a:srcRect/>
          <a:stretch>
            <a:fillRect l="15000" r="-15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uorakulmio 5">
            <a:extLst>
              <a:ext uri="{FF2B5EF4-FFF2-40B4-BE49-F238E27FC236}">
                <a16:creationId xmlns:a16="http://schemas.microsoft.com/office/drawing/2014/main" id="{56CD255B-9F71-55B2-6025-66EDBDEC39BC}"/>
              </a:ext>
            </a:extLst>
          </p:cNvPr>
          <p:cNvSpPr/>
          <p:nvPr userDrawn="1"/>
        </p:nvSpPr>
        <p:spPr>
          <a:xfrm>
            <a:off x="0" y="0"/>
            <a:ext cx="9594850" cy="6858000"/>
          </a:xfrm>
          <a:prstGeom prst="rect">
            <a:avLst/>
          </a:prstGeom>
          <a:gradFill flip="none" rotWithShape="1">
            <a:gsLst>
              <a:gs pos="73000">
                <a:schemeClr val="bg1"/>
              </a:gs>
              <a:gs pos="100000">
                <a:schemeClr val="bg1">
                  <a:alpha val="0"/>
                </a:schemeClr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/>
          </a:p>
        </p:txBody>
      </p:sp>
      <p:sp>
        <p:nvSpPr>
          <p:cNvPr id="9" name="Alatunnisteen paikkamerkki 8">
            <a:extLst>
              <a:ext uri="{FF2B5EF4-FFF2-40B4-BE49-F238E27FC236}">
                <a16:creationId xmlns:a16="http://schemas.microsoft.com/office/drawing/2014/main" id="{8CC9458F-F82E-D055-916C-4B0AC9CFE45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i-FI"/>
              <a:t>SO12081 | Kopiosto_Korkeakouluopiskelijoiden kopiointi 2026</a:t>
            </a:r>
            <a:endParaRPr lang="fi-FI" dirty="0"/>
          </a:p>
        </p:txBody>
      </p:sp>
      <p:sp>
        <p:nvSpPr>
          <p:cNvPr id="8" name="Päivämäärän paikkamerkki 7">
            <a:extLst>
              <a:ext uri="{FF2B5EF4-FFF2-40B4-BE49-F238E27FC236}">
                <a16:creationId xmlns:a16="http://schemas.microsoft.com/office/drawing/2014/main" id="{CA5228D7-EFCF-62EF-5E55-9CFADA6A980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fi-FI"/>
              <a:t>xx.xx.2026</a:t>
            </a:r>
            <a:endParaRPr lang="fi-FI" dirty="0"/>
          </a:p>
        </p:txBody>
      </p:sp>
      <p:sp>
        <p:nvSpPr>
          <p:cNvPr id="10" name="Dian numeron paikkamerkki 9">
            <a:extLst>
              <a:ext uri="{FF2B5EF4-FFF2-40B4-BE49-F238E27FC236}">
                <a16:creationId xmlns:a16="http://schemas.microsoft.com/office/drawing/2014/main" id="{8E869AE3-E08E-8C00-96FF-46F50167920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5B6939-2160-4D54-A0A9-177BFACD315D}" type="slidenum">
              <a:rPr lang="fi-FI" smtClean="0"/>
              <a:pPr/>
              <a:t>‹#›</a:t>
            </a:fld>
            <a:endParaRPr lang="fi-FI" dirty="0"/>
          </a:p>
        </p:txBody>
      </p:sp>
      <p:pic>
        <p:nvPicPr>
          <p:cNvPr id="7" name="Kuva 6">
            <a:extLst>
              <a:ext uri="{FF2B5EF4-FFF2-40B4-BE49-F238E27FC236}">
                <a16:creationId xmlns:a16="http://schemas.microsoft.com/office/drawing/2014/main" id="{F82C57F1-3A42-0DF3-5A91-7C685D0663CF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00" y="1599"/>
            <a:ext cx="1622413" cy="360176"/>
          </a:xfrm>
          <a:prstGeom prst="rect">
            <a:avLst/>
          </a:prstGeom>
        </p:spPr>
      </p:pic>
      <p:pic>
        <p:nvPicPr>
          <p:cNvPr id="15" name="Kuva 14">
            <a:extLst>
              <a:ext uri="{FF2B5EF4-FFF2-40B4-BE49-F238E27FC236}">
                <a16:creationId xmlns:a16="http://schemas.microsoft.com/office/drawing/2014/main" id="{C919DDF5-F757-3C1D-A5F0-FC16ED689E68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0" y="2131"/>
            <a:ext cx="7637929" cy="6163720"/>
          </a:xfrm>
          <a:prstGeom prst="rect">
            <a:avLst/>
          </a:prstGeom>
        </p:spPr>
      </p:pic>
      <p:sp>
        <p:nvSpPr>
          <p:cNvPr id="5" name="Otsikko 6">
            <a:extLst>
              <a:ext uri="{FF2B5EF4-FFF2-40B4-BE49-F238E27FC236}">
                <a16:creationId xmlns:a16="http://schemas.microsoft.com/office/drawing/2014/main" id="{C1145B07-DD68-963F-EAE4-2228E1E9C1CF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95326" y="517270"/>
            <a:ext cx="6686549" cy="887211"/>
          </a:xfrm>
          <a:prstGeom prst="rect">
            <a:avLst/>
          </a:prstGeom>
        </p:spPr>
        <p:txBody>
          <a:bodyPr lIns="0" tIns="0" rIns="0" bIns="0" anchor="ctr" anchorCtr="0"/>
          <a:lstStyle>
            <a:lvl1pPr>
              <a:defRPr sz="3200" b="1"/>
            </a:lvl1pPr>
          </a:lstStyle>
          <a:p>
            <a:r>
              <a:rPr lang="fi-FI" dirty="0"/>
              <a:t>Muokkaa </a:t>
            </a:r>
            <a:r>
              <a:rPr lang="fi-FI" dirty="0" err="1"/>
              <a:t>ots</a:t>
            </a:r>
            <a:r>
              <a:rPr lang="fi-FI" dirty="0"/>
              <a:t>. </a:t>
            </a:r>
            <a:r>
              <a:rPr lang="fi-FI" dirty="0" err="1"/>
              <a:t>perustyyl</a:t>
            </a:r>
            <a:r>
              <a:rPr lang="fi-FI" dirty="0"/>
              <a:t>. </a:t>
            </a:r>
            <a:r>
              <a:rPr lang="fi-FI" dirty="0" err="1"/>
              <a:t>napsautt</a:t>
            </a:r>
            <a:r>
              <a:rPr lang="fi-FI" dirty="0"/>
              <a:t>. </a:t>
            </a:r>
            <a:br>
              <a:rPr lang="fi-FI" dirty="0"/>
            </a:br>
            <a:r>
              <a:rPr lang="fi-FI" dirty="0"/>
              <a:t>Toinen rivi</a:t>
            </a:r>
          </a:p>
        </p:txBody>
      </p:sp>
      <p:sp>
        <p:nvSpPr>
          <p:cNvPr id="4" name="Tekstin paikkamerkki 11">
            <a:extLst>
              <a:ext uri="{FF2B5EF4-FFF2-40B4-BE49-F238E27FC236}">
                <a16:creationId xmlns:a16="http://schemas.microsoft.com/office/drawing/2014/main" id="{9DE80E46-9E43-F9D8-490B-D70E9E7EC6C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695326" y="1559976"/>
            <a:ext cx="6686549" cy="4383624"/>
          </a:xfrm>
          <a:prstGeom prst="rect">
            <a:avLst/>
          </a:prstGeom>
        </p:spPr>
        <p:txBody>
          <a:bodyPr lIns="0" tIns="0" rIns="0" bIns="0" numCol="1" spcCol="0"/>
          <a:lstStyle>
            <a:lvl1pPr marL="144000" indent="-144000">
              <a:buClr>
                <a:schemeClr val="accent2"/>
              </a:buClr>
              <a:defRPr sz="1600"/>
            </a:lvl1pPr>
            <a:lvl2pPr marL="648000" indent="-216000">
              <a:buClr>
                <a:schemeClr val="accent2"/>
              </a:buClr>
              <a:buFont typeface="Arial" panose="020B0604020202020204" pitchFamily="34" charset="0"/>
              <a:buChar char="•"/>
              <a:defRPr sz="1600"/>
            </a:lvl2pPr>
            <a:lvl3pPr marL="648000" indent="-216000">
              <a:buClr>
                <a:schemeClr val="accent2"/>
              </a:buClr>
              <a:buFont typeface="Calibri" panose="020F0502020204030204" pitchFamily="34" charset="0"/>
              <a:buChar char="→"/>
              <a:defRPr sz="1600"/>
            </a:lvl3pPr>
            <a:lvl4pPr marL="900000" indent="-144000">
              <a:buClr>
                <a:schemeClr val="accent1"/>
              </a:buClr>
              <a:defRPr sz="1600"/>
            </a:lvl4pPr>
            <a:lvl5pPr marL="1260000" indent="-144000">
              <a:buClr>
                <a:schemeClr val="accent2"/>
              </a:buClr>
              <a:buFont typeface="Courier New" panose="02070309020205020404" pitchFamily="49" charset="0"/>
              <a:buChar char="o"/>
              <a:defRPr sz="1600"/>
            </a:lvl5pPr>
          </a:lstStyle>
          <a:p>
            <a:pPr lvl="0"/>
            <a:r>
              <a:rPr lang="fi-FI" dirty="0"/>
              <a:t>Muokkaa tekstin perustyylejä napsauttamalla</a:t>
            </a:r>
          </a:p>
          <a:p>
            <a:pPr lvl="1"/>
            <a:r>
              <a:rPr lang="fi-FI" dirty="0"/>
              <a:t>toinen taso</a:t>
            </a:r>
          </a:p>
          <a:p>
            <a:pPr lvl="2"/>
            <a:r>
              <a:rPr lang="fi-FI" dirty="0"/>
              <a:t>kolmas taso</a:t>
            </a:r>
          </a:p>
          <a:p>
            <a:pPr lvl="3"/>
            <a:r>
              <a:rPr lang="fi-FI" dirty="0"/>
              <a:t>neljäs taso</a:t>
            </a:r>
          </a:p>
          <a:p>
            <a:pPr lvl="4"/>
            <a:r>
              <a:rPr lang="fi-FI" dirty="0"/>
              <a:t>viides taso</a:t>
            </a:r>
          </a:p>
        </p:txBody>
      </p:sp>
    </p:spTree>
    <p:extLst>
      <p:ext uri="{BB962C8B-B14F-4D97-AF65-F5344CB8AC3E}">
        <p14:creationId xmlns:p14="http://schemas.microsoft.com/office/powerpoint/2010/main" val="612777821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Vähän tekstiä -taustakuva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orakulmio 2">
            <a:extLst>
              <a:ext uri="{FF2B5EF4-FFF2-40B4-BE49-F238E27FC236}">
                <a16:creationId xmlns:a16="http://schemas.microsoft.com/office/drawing/2014/main" id="{D73ADCDE-094B-BD03-64F1-A31B2C07D8FD}"/>
              </a:ext>
            </a:extLst>
          </p:cNvPr>
          <p:cNvSpPr/>
          <p:nvPr/>
        </p:nvSpPr>
        <p:spPr>
          <a:xfrm>
            <a:off x="0" y="1"/>
            <a:ext cx="12192000" cy="6858000"/>
          </a:xfrm>
          <a:prstGeom prst="rect">
            <a:avLst/>
          </a:prstGeom>
          <a:solidFill>
            <a:schemeClr val="bg1">
              <a:alpha val="7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/>
          </a:p>
        </p:txBody>
      </p:sp>
      <p:sp>
        <p:nvSpPr>
          <p:cNvPr id="14" name="Päivämäärän paikkamerkki 7">
            <a:extLst>
              <a:ext uri="{FF2B5EF4-FFF2-40B4-BE49-F238E27FC236}">
                <a16:creationId xmlns:a16="http://schemas.microsoft.com/office/drawing/2014/main" id="{B2DFCAA6-8743-189D-90CF-A7ACB3A68A43}"/>
              </a:ext>
            </a:extLst>
          </p:cNvPr>
          <p:cNvSpPr txBox="1">
            <a:spLocks/>
          </p:cNvSpPr>
          <p:nvPr/>
        </p:nvSpPr>
        <p:spPr>
          <a:xfrm>
            <a:off x="10368005" y="6399565"/>
            <a:ext cx="1006876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fi-FI"/>
            </a:defPPr>
            <a:lvl1pPr marL="0" algn="r" defTabSz="914400" rtl="0" eaLnBrk="1" latinLnBrk="0" hangingPunct="1"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i-FI" sz="10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" name="Otsikko 1">
            <a:extLst>
              <a:ext uri="{FF2B5EF4-FFF2-40B4-BE49-F238E27FC236}">
                <a16:creationId xmlns:a16="http://schemas.microsoft.com/office/drawing/2014/main" id="{DC5A08FE-D599-F8A4-A7C5-1601F524A95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95324" y="1490871"/>
            <a:ext cx="3421063" cy="3876258"/>
          </a:xfrm>
          <a:prstGeom prst="rect">
            <a:avLst/>
          </a:prstGeom>
        </p:spPr>
        <p:txBody>
          <a:bodyPr lIns="0" tIns="0" rIns="0" bIns="0" anchor="ctr"/>
          <a:lstStyle>
            <a:lvl1pPr algn="r">
              <a:defRPr sz="3200" b="1"/>
            </a:lvl1pPr>
          </a:lstStyle>
          <a:p>
            <a:r>
              <a:rPr lang="fi-FI" dirty="0"/>
              <a:t>Muokkaa </a:t>
            </a:r>
            <a:r>
              <a:rPr lang="fi-FI" dirty="0" err="1"/>
              <a:t>ots</a:t>
            </a:r>
            <a:r>
              <a:rPr lang="fi-FI" dirty="0"/>
              <a:t>. </a:t>
            </a:r>
            <a:r>
              <a:rPr lang="fi-FI" dirty="0" err="1"/>
              <a:t>perustyyl</a:t>
            </a:r>
            <a:r>
              <a:rPr lang="fi-FI" dirty="0"/>
              <a:t>. </a:t>
            </a:r>
            <a:r>
              <a:rPr lang="fi-FI" dirty="0" err="1"/>
              <a:t>napsautt</a:t>
            </a:r>
            <a:r>
              <a:rPr lang="fi-FI" dirty="0"/>
              <a:t>.</a:t>
            </a:r>
          </a:p>
        </p:txBody>
      </p:sp>
      <p:pic>
        <p:nvPicPr>
          <p:cNvPr id="7" name="Kuva 6">
            <a:extLst>
              <a:ext uri="{FF2B5EF4-FFF2-40B4-BE49-F238E27FC236}">
                <a16:creationId xmlns:a16="http://schemas.microsoft.com/office/drawing/2014/main" id="{4E2D9B49-20A9-CD99-9B4E-CE5B51DA1154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-1916" y="0"/>
            <a:ext cx="4302787" cy="6165849"/>
          </a:xfrm>
          <a:prstGeom prst="rect">
            <a:avLst/>
          </a:prstGeom>
        </p:spPr>
      </p:pic>
      <p:sp>
        <p:nvSpPr>
          <p:cNvPr id="5" name="Päivämäärän paikkamerkki 2">
            <a:extLst>
              <a:ext uri="{FF2B5EF4-FFF2-40B4-BE49-F238E27FC236}">
                <a16:creationId xmlns:a16="http://schemas.microsoft.com/office/drawing/2014/main" id="{A8A25DE3-039C-E34A-AC2D-CBFDFA2443C1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753475" y="6378645"/>
            <a:ext cx="2743200" cy="365125"/>
          </a:xfrm>
        </p:spPr>
        <p:txBody>
          <a:bodyPr/>
          <a:lstStyle/>
          <a:p>
            <a:r>
              <a:rPr lang="fi-FI"/>
              <a:t>xx.xx.2026</a:t>
            </a:r>
            <a:endParaRPr lang="fi-FI" dirty="0"/>
          </a:p>
        </p:txBody>
      </p:sp>
      <p:sp>
        <p:nvSpPr>
          <p:cNvPr id="8" name="Alatunnisteen paikkamerkki 3">
            <a:extLst>
              <a:ext uri="{FF2B5EF4-FFF2-40B4-BE49-F238E27FC236}">
                <a16:creationId xmlns:a16="http://schemas.microsoft.com/office/drawing/2014/main" id="{2593D6BD-CC47-4877-567D-CF24181FCB3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7381875" y="152145"/>
            <a:ext cx="4114800" cy="365125"/>
          </a:xfrm>
        </p:spPr>
        <p:txBody>
          <a:bodyPr/>
          <a:lstStyle/>
          <a:p>
            <a:r>
              <a:rPr lang="fi-FI"/>
              <a:t>SO12081 | Kopiosto_Korkeakouluopiskelijoiden kopiointi 2026</a:t>
            </a:r>
            <a:endParaRPr lang="fi-FI" dirty="0"/>
          </a:p>
        </p:txBody>
      </p:sp>
      <p:sp>
        <p:nvSpPr>
          <p:cNvPr id="9" name="Dian numeron paikkamerkki 4">
            <a:extLst>
              <a:ext uri="{FF2B5EF4-FFF2-40B4-BE49-F238E27FC236}">
                <a16:creationId xmlns:a16="http://schemas.microsoft.com/office/drawing/2014/main" id="{1757871E-468D-298E-24E3-202DD65DEB6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573504" y="6378645"/>
            <a:ext cx="406029" cy="365125"/>
          </a:xfrm>
        </p:spPr>
        <p:txBody>
          <a:bodyPr/>
          <a:lstStyle/>
          <a:p>
            <a:fld id="{FE5B6939-2160-4D54-A0A9-177BFACD315D}" type="slidenum">
              <a:rPr lang="fi-FI" smtClean="0"/>
              <a:pPr/>
              <a:t>‹#›</a:t>
            </a:fld>
            <a:endParaRPr lang="fi-FI" dirty="0"/>
          </a:p>
        </p:txBody>
      </p:sp>
      <p:pic>
        <p:nvPicPr>
          <p:cNvPr id="11" name="Kuva 10">
            <a:extLst>
              <a:ext uri="{FF2B5EF4-FFF2-40B4-BE49-F238E27FC236}">
                <a16:creationId xmlns:a16="http://schemas.microsoft.com/office/drawing/2014/main" id="{010D959E-9128-9B3E-9D35-E3B642D82C5F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00" y="1599"/>
            <a:ext cx="1622413" cy="360176"/>
          </a:xfrm>
          <a:prstGeom prst="rect">
            <a:avLst/>
          </a:prstGeom>
        </p:spPr>
      </p:pic>
      <p:sp>
        <p:nvSpPr>
          <p:cNvPr id="2" name="Tekstin paikkamerkki 11">
            <a:extLst>
              <a:ext uri="{FF2B5EF4-FFF2-40B4-BE49-F238E27FC236}">
                <a16:creationId xmlns:a16="http://schemas.microsoft.com/office/drawing/2014/main" id="{19D5568F-49EB-2008-E857-47CB82A3FF7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475164" y="1217546"/>
            <a:ext cx="7021511" cy="4422908"/>
          </a:xfrm>
          <a:prstGeom prst="rect">
            <a:avLst/>
          </a:prstGeom>
        </p:spPr>
        <p:txBody>
          <a:bodyPr lIns="0" tIns="0" rIns="0" bIns="0" numCol="1" spcCol="0" anchor="ctr"/>
          <a:lstStyle>
            <a:lvl1pPr marL="144000" indent="-144000">
              <a:buClr>
                <a:schemeClr val="accent2"/>
              </a:buClr>
              <a:defRPr sz="1600"/>
            </a:lvl1pPr>
            <a:lvl2pPr marL="648000" indent="-216000">
              <a:buClr>
                <a:schemeClr val="accent2"/>
              </a:buClr>
              <a:buFont typeface="Arial" panose="020B0604020202020204" pitchFamily="34" charset="0"/>
              <a:buChar char="•"/>
              <a:defRPr sz="1600"/>
            </a:lvl2pPr>
            <a:lvl3pPr marL="648000" indent="-216000">
              <a:buClr>
                <a:schemeClr val="accent2"/>
              </a:buClr>
              <a:buFont typeface="Calibri" panose="020F0502020204030204" pitchFamily="34" charset="0"/>
              <a:buChar char="→"/>
              <a:defRPr sz="1600"/>
            </a:lvl3pPr>
            <a:lvl4pPr marL="900000" indent="-144000">
              <a:buClr>
                <a:schemeClr val="accent1"/>
              </a:buClr>
              <a:defRPr sz="1600"/>
            </a:lvl4pPr>
            <a:lvl5pPr marL="1260000" indent="-144000">
              <a:buClr>
                <a:schemeClr val="accent2"/>
              </a:buClr>
              <a:buFont typeface="Courier New" panose="02070309020205020404" pitchFamily="49" charset="0"/>
              <a:buChar char="o"/>
              <a:defRPr sz="1600"/>
            </a:lvl5pPr>
          </a:lstStyle>
          <a:p>
            <a:pPr lvl="0"/>
            <a:r>
              <a:rPr lang="fi-FI" dirty="0"/>
              <a:t>Muokkaa tekstin perustyylejä napsauttamalla</a:t>
            </a:r>
          </a:p>
          <a:p>
            <a:pPr lvl="1"/>
            <a:r>
              <a:rPr lang="fi-FI" dirty="0"/>
              <a:t>toinen taso</a:t>
            </a:r>
          </a:p>
          <a:p>
            <a:pPr lvl="2"/>
            <a:r>
              <a:rPr lang="fi-FI" dirty="0"/>
              <a:t>kolmas taso</a:t>
            </a:r>
          </a:p>
          <a:p>
            <a:pPr lvl="3"/>
            <a:r>
              <a:rPr lang="fi-FI" dirty="0"/>
              <a:t>neljäs taso</a:t>
            </a:r>
          </a:p>
          <a:p>
            <a:pPr lvl="4"/>
            <a:r>
              <a:rPr lang="fi-FI" dirty="0"/>
              <a:t>viides taso</a:t>
            </a:r>
          </a:p>
        </p:txBody>
      </p:sp>
    </p:spTree>
    <p:extLst>
      <p:ext uri="{BB962C8B-B14F-4D97-AF65-F5344CB8AC3E}">
        <p14:creationId xmlns:p14="http://schemas.microsoft.com/office/powerpoint/2010/main" val="2000921938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Vähän tekstiä -taustakuva sivussa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Kuva 10">
            <a:extLst>
              <a:ext uri="{FF2B5EF4-FFF2-40B4-BE49-F238E27FC236}">
                <a16:creationId xmlns:a16="http://schemas.microsoft.com/office/drawing/2014/main" id="{5B849053-5E72-B405-3270-AB867082319D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Suorakulmio 2">
            <a:extLst>
              <a:ext uri="{FF2B5EF4-FFF2-40B4-BE49-F238E27FC236}">
                <a16:creationId xmlns:a16="http://schemas.microsoft.com/office/drawing/2014/main" id="{D73ADCDE-094B-BD03-64F1-A31B2C07D8FD}"/>
              </a:ext>
            </a:extLst>
          </p:cNvPr>
          <p:cNvSpPr/>
          <p:nvPr/>
        </p:nvSpPr>
        <p:spPr>
          <a:xfrm>
            <a:off x="0" y="1"/>
            <a:ext cx="12192000" cy="6858000"/>
          </a:xfrm>
          <a:prstGeom prst="rect">
            <a:avLst/>
          </a:prstGeom>
          <a:solidFill>
            <a:schemeClr val="bg1">
              <a:alpha val="7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/>
          </a:p>
        </p:txBody>
      </p:sp>
      <p:sp>
        <p:nvSpPr>
          <p:cNvPr id="14" name="Päivämäärän paikkamerkki 7">
            <a:extLst>
              <a:ext uri="{FF2B5EF4-FFF2-40B4-BE49-F238E27FC236}">
                <a16:creationId xmlns:a16="http://schemas.microsoft.com/office/drawing/2014/main" id="{B2DFCAA6-8743-189D-90CF-A7ACB3A68A43}"/>
              </a:ext>
            </a:extLst>
          </p:cNvPr>
          <p:cNvSpPr txBox="1">
            <a:spLocks/>
          </p:cNvSpPr>
          <p:nvPr/>
        </p:nvSpPr>
        <p:spPr>
          <a:xfrm>
            <a:off x="10368005" y="6399565"/>
            <a:ext cx="1006876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fi-FI"/>
            </a:defPPr>
            <a:lvl1pPr marL="0" algn="r" defTabSz="914400" rtl="0" eaLnBrk="1" latinLnBrk="0" hangingPunct="1"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i-FI" sz="10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Otsikko 1">
            <a:extLst>
              <a:ext uri="{FF2B5EF4-FFF2-40B4-BE49-F238E27FC236}">
                <a16:creationId xmlns:a16="http://schemas.microsoft.com/office/drawing/2014/main" id="{4BD705FF-6AFE-D0C0-E55F-FA565690828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95324" y="1490871"/>
            <a:ext cx="3421063" cy="3876258"/>
          </a:xfrm>
          <a:prstGeom prst="rect">
            <a:avLst/>
          </a:prstGeom>
        </p:spPr>
        <p:txBody>
          <a:bodyPr lIns="0" tIns="0" rIns="0" bIns="0" anchor="ctr"/>
          <a:lstStyle>
            <a:lvl1pPr algn="r">
              <a:defRPr sz="3200" b="1"/>
            </a:lvl1pPr>
          </a:lstStyle>
          <a:p>
            <a:r>
              <a:rPr lang="fi-FI" dirty="0"/>
              <a:t>Muokkaa </a:t>
            </a:r>
            <a:r>
              <a:rPr lang="fi-FI" dirty="0" err="1"/>
              <a:t>ots</a:t>
            </a:r>
            <a:r>
              <a:rPr lang="fi-FI" dirty="0"/>
              <a:t>. </a:t>
            </a:r>
            <a:r>
              <a:rPr lang="fi-FI" dirty="0" err="1"/>
              <a:t>perustyyl</a:t>
            </a:r>
            <a:r>
              <a:rPr lang="fi-FI" dirty="0"/>
              <a:t>. </a:t>
            </a:r>
            <a:r>
              <a:rPr lang="fi-FI" dirty="0" err="1"/>
              <a:t>napsautt</a:t>
            </a:r>
            <a:r>
              <a:rPr lang="fi-FI" dirty="0"/>
              <a:t>.</a:t>
            </a:r>
          </a:p>
        </p:txBody>
      </p:sp>
      <p:pic>
        <p:nvPicPr>
          <p:cNvPr id="4" name="Kuva 3">
            <a:extLst>
              <a:ext uri="{FF2B5EF4-FFF2-40B4-BE49-F238E27FC236}">
                <a16:creationId xmlns:a16="http://schemas.microsoft.com/office/drawing/2014/main" id="{459077D0-0E57-E5BB-F3EF-815370A9BD81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00" y="1599"/>
            <a:ext cx="1622413" cy="360176"/>
          </a:xfrm>
          <a:prstGeom prst="rect">
            <a:avLst/>
          </a:prstGeom>
        </p:spPr>
      </p:pic>
      <p:sp>
        <p:nvSpPr>
          <p:cNvPr id="2" name="Päivämäärän paikkamerkki 2">
            <a:extLst>
              <a:ext uri="{FF2B5EF4-FFF2-40B4-BE49-F238E27FC236}">
                <a16:creationId xmlns:a16="http://schemas.microsoft.com/office/drawing/2014/main" id="{AC5FECBF-22C2-1367-9082-407262B66A0D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753475" y="6378645"/>
            <a:ext cx="2743200" cy="365125"/>
          </a:xfrm>
        </p:spPr>
        <p:txBody>
          <a:bodyPr/>
          <a:lstStyle/>
          <a:p>
            <a:r>
              <a:rPr lang="fi-FI"/>
              <a:t>xx.xx.2026</a:t>
            </a:r>
            <a:endParaRPr lang="fi-FI" dirty="0"/>
          </a:p>
        </p:txBody>
      </p:sp>
      <p:sp>
        <p:nvSpPr>
          <p:cNvPr id="6" name="Alatunnisteen paikkamerkki 3">
            <a:extLst>
              <a:ext uri="{FF2B5EF4-FFF2-40B4-BE49-F238E27FC236}">
                <a16:creationId xmlns:a16="http://schemas.microsoft.com/office/drawing/2014/main" id="{96ADF51F-BCBD-53EA-F518-40AF66A3913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7381875" y="152145"/>
            <a:ext cx="4114800" cy="365125"/>
          </a:xfrm>
        </p:spPr>
        <p:txBody>
          <a:bodyPr/>
          <a:lstStyle/>
          <a:p>
            <a:r>
              <a:rPr lang="fi-FI"/>
              <a:t>SO12081 | Kopiosto_Korkeakouluopiskelijoiden kopiointi 2026</a:t>
            </a:r>
            <a:endParaRPr lang="fi-FI" dirty="0"/>
          </a:p>
        </p:txBody>
      </p:sp>
      <p:sp>
        <p:nvSpPr>
          <p:cNvPr id="8" name="Dian numeron paikkamerkki 4">
            <a:extLst>
              <a:ext uri="{FF2B5EF4-FFF2-40B4-BE49-F238E27FC236}">
                <a16:creationId xmlns:a16="http://schemas.microsoft.com/office/drawing/2014/main" id="{40400054-19D8-3465-89A5-F772A1EC492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573504" y="6378645"/>
            <a:ext cx="406029" cy="365125"/>
          </a:xfrm>
        </p:spPr>
        <p:txBody>
          <a:bodyPr/>
          <a:lstStyle/>
          <a:p>
            <a:fld id="{FE5B6939-2160-4D54-A0A9-177BFACD315D}" type="slidenum">
              <a:rPr lang="fi-FI" smtClean="0"/>
              <a:pPr/>
              <a:t>‹#›</a:t>
            </a:fld>
            <a:endParaRPr lang="fi-FI" dirty="0"/>
          </a:p>
        </p:txBody>
      </p:sp>
      <p:sp>
        <p:nvSpPr>
          <p:cNvPr id="9" name="Tekstin paikkamerkki 11">
            <a:extLst>
              <a:ext uri="{FF2B5EF4-FFF2-40B4-BE49-F238E27FC236}">
                <a16:creationId xmlns:a16="http://schemas.microsoft.com/office/drawing/2014/main" id="{8C3D2E66-F208-A390-C8DE-D32908B1FFF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475164" y="1217546"/>
            <a:ext cx="7021511" cy="4422908"/>
          </a:xfrm>
          <a:prstGeom prst="rect">
            <a:avLst/>
          </a:prstGeom>
        </p:spPr>
        <p:txBody>
          <a:bodyPr lIns="0" tIns="0" rIns="0" bIns="0" numCol="1" spcCol="0" anchor="ctr"/>
          <a:lstStyle>
            <a:lvl1pPr marL="144000" indent="-144000">
              <a:buClr>
                <a:schemeClr val="accent2"/>
              </a:buClr>
              <a:defRPr sz="1600"/>
            </a:lvl1pPr>
            <a:lvl2pPr marL="648000" indent="-216000">
              <a:buClr>
                <a:schemeClr val="accent2"/>
              </a:buClr>
              <a:buFont typeface="Arial" panose="020B0604020202020204" pitchFamily="34" charset="0"/>
              <a:buChar char="•"/>
              <a:defRPr sz="1600"/>
            </a:lvl2pPr>
            <a:lvl3pPr marL="648000" indent="-216000">
              <a:buClr>
                <a:schemeClr val="accent2"/>
              </a:buClr>
              <a:buFont typeface="Calibri" panose="020F0502020204030204" pitchFamily="34" charset="0"/>
              <a:buChar char="→"/>
              <a:defRPr sz="1600"/>
            </a:lvl3pPr>
            <a:lvl4pPr marL="900000" indent="-144000">
              <a:buClr>
                <a:schemeClr val="accent1"/>
              </a:buClr>
              <a:defRPr sz="1600"/>
            </a:lvl4pPr>
            <a:lvl5pPr marL="1260000" indent="-144000">
              <a:buClr>
                <a:schemeClr val="accent2"/>
              </a:buClr>
              <a:buFont typeface="Courier New" panose="02070309020205020404" pitchFamily="49" charset="0"/>
              <a:buChar char="o"/>
              <a:defRPr sz="1600"/>
            </a:lvl5pPr>
          </a:lstStyle>
          <a:p>
            <a:pPr lvl="0"/>
            <a:r>
              <a:rPr lang="fi-FI" dirty="0"/>
              <a:t>Muokkaa tekstin perustyylejä napsauttamalla</a:t>
            </a:r>
          </a:p>
          <a:p>
            <a:pPr lvl="1"/>
            <a:r>
              <a:rPr lang="fi-FI" dirty="0"/>
              <a:t>toinen taso</a:t>
            </a:r>
          </a:p>
          <a:p>
            <a:pPr lvl="2"/>
            <a:r>
              <a:rPr lang="fi-FI" dirty="0"/>
              <a:t>kolmas taso</a:t>
            </a:r>
          </a:p>
          <a:p>
            <a:pPr lvl="3"/>
            <a:r>
              <a:rPr lang="fi-FI" dirty="0"/>
              <a:t>neljäs taso</a:t>
            </a:r>
          </a:p>
          <a:p>
            <a:pPr lvl="4"/>
            <a:r>
              <a:rPr lang="fi-FI" dirty="0"/>
              <a:t>viides taso</a:t>
            </a:r>
          </a:p>
        </p:txBody>
      </p:sp>
    </p:spTree>
    <p:extLst>
      <p:ext uri="{BB962C8B-B14F-4D97-AF65-F5344CB8AC3E}">
        <p14:creationId xmlns:p14="http://schemas.microsoft.com/office/powerpoint/2010/main" val="1327995470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Väliotsikko vaalennettu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orakulmio 2">
            <a:extLst>
              <a:ext uri="{FF2B5EF4-FFF2-40B4-BE49-F238E27FC236}">
                <a16:creationId xmlns:a16="http://schemas.microsoft.com/office/drawing/2014/main" id="{D73ADCDE-094B-BD03-64F1-A31B2C07D8FD}"/>
              </a:ext>
            </a:extLst>
          </p:cNvPr>
          <p:cNvSpPr/>
          <p:nvPr/>
        </p:nvSpPr>
        <p:spPr>
          <a:xfrm>
            <a:off x="0" y="1"/>
            <a:ext cx="12192000" cy="6858000"/>
          </a:xfrm>
          <a:prstGeom prst="rect">
            <a:avLst/>
          </a:prstGeom>
          <a:solidFill>
            <a:schemeClr val="bg1">
              <a:alpha val="7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/>
          </a:p>
        </p:txBody>
      </p:sp>
      <p:sp>
        <p:nvSpPr>
          <p:cNvPr id="14" name="Päivämäärän paikkamerkki 7">
            <a:extLst>
              <a:ext uri="{FF2B5EF4-FFF2-40B4-BE49-F238E27FC236}">
                <a16:creationId xmlns:a16="http://schemas.microsoft.com/office/drawing/2014/main" id="{B2DFCAA6-8743-189D-90CF-A7ACB3A68A43}"/>
              </a:ext>
            </a:extLst>
          </p:cNvPr>
          <p:cNvSpPr txBox="1">
            <a:spLocks/>
          </p:cNvSpPr>
          <p:nvPr/>
        </p:nvSpPr>
        <p:spPr>
          <a:xfrm>
            <a:off x="10368005" y="6399565"/>
            <a:ext cx="1006876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fi-FI"/>
            </a:defPPr>
            <a:lvl1pPr marL="0" algn="r" defTabSz="914400" rtl="0" eaLnBrk="1" latinLnBrk="0" hangingPunct="1"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i-FI" sz="10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Päivämäärän paikkamerkki 2">
            <a:extLst>
              <a:ext uri="{FF2B5EF4-FFF2-40B4-BE49-F238E27FC236}">
                <a16:creationId xmlns:a16="http://schemas.microsoft.com/office/drawing/2014/main" id="{8FF3D0D7-9A6B-7831-C18C-C9FB428652A7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753475" y="6378645"/>
            <a:ext cx="2743200" cy="365125"/>
          </a:xfrm>
        </p:spPr>
        <p:txBody>
          <a:bodyPr/>
          <a:lstStyle/>
          <a:p>
            <a:r>
              <a:rPr lang="fi-FI"/>
              <a:t>xx.xx.2026</a:t>
            </a:r>
            <a:endParaRPr lang="fi-FI" dirty="0"/>
          </a:p>
        </p:txBody>
      </p:sp>
      <p:sp>
        <p:nvSpPr>
          <p:cNvPr id="8" name="Alatunnisteen paikkamerkki 3">
            <a:extLst>
              <a:ext uri="{FF2B5EF4-FFF2-40B4-BE49-F238E27FC236}">
                <a16:creationId xmlns:a16="http://schemas.microsoft.com/office/drawing/2014/main" id="{3F06EC29-04A3-7442-00BA-0BF83C9D859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7381875" y="152145"/>
            <a:ext cx="4114800" cy="365125"/>
          </a:xfrm>
        </p:spPr>
        <p:txBody>
          <a:bodyPr/>
          <a:lstStyle/>
          <a:p>
            <a:r>
              <a:rPr lang="fi-FI"/>
              <a:t>SO12081 | Kopiosto_Korkeakouluopiskelijoiden kopiointi 2026</a:t>
            </a:r>
            <a:endParaRPr lang="fi-FI" dirty="0"/>
          </a:p>
        </p:txBody>
      </p:sp>
      <p:sp>
        <p:nvSpPr>
          <p:cNvPr id="9" name="Dian numeron paikkamerkki 4">
            <a:extLst>
              <a:ext uri="{FF2B5EF4-FFF2-40B4-BE49-F238E27FC236}">
                <a16:creationId xmlns:a16="http://schemas.microsoft.com/office/drawing/2014/main" id="{35C588A8-40E1-5987-C0B1-89A4A8A7527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573504" y="6378645"/>
            <a:ext cx="406029" cy="365125"/>
          </a:xfrm>
        </p:spPr>
        <p:txBody>
          <a:bodyPr/>
          <a:lstStyle/>
          <a:p>
            <a:fld id="{FE5B6939-2160-4D54-A0A9-177BFACD315D}" type="slidenum">
              <a:rPr lang="fi-FI" smtClean="0"/>
              <a:pPr/>
              <a:t>‹#›</a:t>
            </a:fld>
            <a:endParaRPr lang="fi-FI" dirty="0"/>
          </a:p>
        </p:txBody>
      </p:sp>
      <p:sp>
        <p:nvSpPr>
          <p:cNvPr id="12" name="Otsikko 1">
            <a:extLst>
              <a:ext uri="{FF2B5EF4-FFF2-40B4-BE49-F238E27FC236}">
                <a16:creationId xmlns:a16="http://schemas.microsoft.com/office/drawing/2014/main" id="{9B9CA4E1-4770-7733-CF3F-A689CC264A6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802296" y="2542879"/>
            <a:ext cx="8587408" cy="1507202"/>
          </a:xfrm>
          <a:prstGeom prst="rect">
            <a:avLst/>
          </a:prstGeom>
        </p:spPr>
        <p:txBody>
          <a:bodyPr anchor="ctr"/>
          <a:lstStyle>
            <a:lvl1pPr algn="ctr">
              <a:defRPr sz="3600">
                <a:latin typeface="Segoe UI Black" panose="020B0A02040204020203" pitchFamily="34" charset="0"/>
                <a:ea typeface="Segoe UI Black" panose="020B0A02040204020203" pitchFamily="34" charset="0"/>
              </a:defRPr>
            </a:lvl1pPr>
          </a:lstStyle>
          <a:p>
            <a:r>
              <a:rPr lang="fi-FI" dirty="0"/>
              <a:t>Muokkaa </a:t>
            </a:r>
            <a:r>
              <a:rPr lang="fi-FI" dirty="0" err="1"/>
              <a:t>ots</a:t>
            </a:r>
            <a:r>
              <a:rPr lang="fi-FI" dirty="0"/>
              <a:t>. </a:t>
            </a:r>
            <a:r>
              <a:rPr lang="fi-FI" dirty="0" err="1"/>
              <a:t>perustyyl</a:t>
            </a:r>
            <a:r>
              <a:rPr lang="fi-FI" dirty="0"/>
              <a:t>. </a:t>
            </a:r>
            <a:r>
              <a:rPr lang="fi-FI" dirty="0" err="1"/>
              <a:t>napsautt</a:t>
            </a:r>
            <a:r>
              <a:rPr lang="fi-FI" dirty="0"/>
              <a:t>.</a:t>
            </a:r>
          </a:p>
        </p:txBody>
      </p:sp>
      <p:pic>
        <p:nvPicPr>
          <p:cNvPr id="17" name="Kuva 16">
            <a:extLst>
              <a:ext uri="{FF2B5EF4-FFF2-40B4-BE49-F238E27FC236}">
                <a16:creationId xmlns:a16="http://schemas.microsoft.com/office/drawing/2014/main" id="{FEBE9030-8594-ECDD-5D7F-9A07932B001B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00" y="1599"/>
            <a:ext cx="1622413" cy="360176"/>
          </a:xfrm>
          <a:prstGeom prst="rect">
            <a:avLst/>
          </a:prstGeom>
        </p:spPr>
      </p:pic>
      <p:pic>
        <p:nvPicPr>
          <p:cNvPr id="13" name="Kuva 12">
            <a:extLst>
              <a:ext uri="{FF2B5EF4-FFF2-40B4-BE49-F238E27FC236}">
                <a16:creationId xmlns:a16="http://schemas.microsoft.com/office/drawing/2014/main" id="{66510EE8-E05A-057F-F582-516D4EF1D722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rcRect t="5789"/>
          <a:stretch>
            <a:fillRect/>
          </a:stretch>
        </p:blipFill>
        <p:spPr>
          <a:xfrm>
            <a:off x="-6949" y="-1"/>
            <a:ext cx="11851286" cy="616584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96290340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Väliotsikko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Päivämäärän paikkamerkki 7">
            <a:extLst>
              <a:ext uri="{FF2B5EF4-FFF2-40B4-BE49-F238E27FC236}">
                <a16:creationId xmlns:a16="http://schemas.microsoft.com/office/drawing/2014/main" id="{B2DFCAA6-8743-189D-90CF-A7ACB3A68A43}"/>
              </a:ext>
            </a:extLst>
          </p:cNvPr>
          <p:cNvSpPr txBox="1">
            <a:spLocks/>
          </p:cNvSpPr>
          <p:nvPr/>
        </p:nvSpPr>
        <p:spPr>
          <a:xfrm>
            <a:off x="10368005" y="6399565"/>
            <a:ext cx="1006876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fi-FI"/>
            </a:defPPr>
            <a:lvl1pPr marL="0" algn="r" defTabSz="914400" rtl="0" eaLnBrk="1" latinLnBrk="0" hangingPunct="1"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i-FI" sz="10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Päivämäärän paikkamerkki 2">
            <a:extLst>
              <a:ext uri="{FF2B5EF4-FFF2-40B4-BE49-F238E27FC236}">
                <a16:creationId xmlns:a16="http://schemas.microsoft.com/office/drawing/2014/main" id="{8FF3D0D7-9A6B-7831-C18C-C9FB428652A7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753475" y="6378645"/>
            <a:ext cx="2743200" cy="365125"/>
          </a:xfrm>
        </p:spPr>
        <p:txBody>
          <a:bodyPr/>
          <a:lstStyle/>
          <a:p>
            <a:r>
              <a:rPr lang="fi-FI"/>
              <a:t>xx.xx.2026</a:t>
            </a:r>
            <a:endParaRPr lang="fi-FI" dirty="0"/>
          </a:p>
        </p:txBody>
      </p:sp>
      <p:sp>
        <p:nvSpPr>
          <p:cNvPr id="8" name="Alatunnisteen paikkamerkki 3">
            <a:extLst>
              <a:ext uri="{FF2B5EF4-FFF2-40B4-BE49-F238E27FC236}">
                <a16:creationId xmlns:a16="http://schemas.microsoft.com/office/drawing/2014/main" id="{3F06EC29-04A3-7442-00BA-0BF83C9D859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7381875" y="152145"/>
            <a:ext cx="4114800" cy="365125"/>
          </a:xfrm>
        </p:spPr>
        <p:txBody>
          <a:bodyPr/>
          <a:lstStyle/>
          <a:p>
            <a:r>
              <a:rPr lang="fi-FI"/>
              <a:t>SO12081 | Kopiosto_Korkeakouluopiskelijoiden kopiointi 2026</a:t>
            </a:r>
            <a:endParaRPr lang="fi-FI" dirty="0"/>
          </a:p>
        </p:txBody>
      </p:sp>
      <p:sp>
        <p:nvSpPr>
          <p:cNvPr id="9" name="Dian numeron paikkamerkki 4">
            <a:extLst>
              <a:ext uri="{FF2B5EF4-FFF2-40B4-BE49-F238E27FC236}">
                <a16:creationId xmlns:a16="http://schemas.microsoft.com/office/drawing/2014/main" id="{35C588A8-40E1-5987-C0B1-89A4A8A7527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573504" y="6378645"/>
            <a:ext cx="406029" cy="365125"/>
          </a:xfrm>
        </p:spPr>
        <p:txBody>
          <a:bodyPr/>
          <a:lstStyle/>
          <a:p>
            <a:fld id="{FE5B6939-2160-4D54-A0A9-177BFACD315D}" type="slidenum">
              <a:rPr lang="fi-FI" smtClean="0"/>
              <a:pPr/>
              <a:t>‹#›</a:t>
            </a:fld>
            <a:endParaRPr lang="fi-FI" dirty="0"/>
          </a:p>
        </p:txBody>
      </p:sp>
      <p:sp>
        <p:nvSpPr>
          <p:cNvPr id="12" name="Otsikko 1">
            <a:extLst>
              <a:ext uri="{FF2B5EF4-FFF2-40B4-BE49-F238E27FC236}">
                <a16:creationId xmlns:a16="http://schemas.microsoft.com/office/drawing/2014/main" id="{9B9CA4E1-4770-7733-CF3F-A689CC264A6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802296" y="2542879"/>
            <a:ext cx="8587408" cy="1507202"/>
          </a:xfrm>
          <a:prstGeom prst="rect">
            <a:avLst/>
          </a:prstGeom>
        </p:spPr>
        <p:txBody>
          <a:bodyPr anchor="ctr"/>
          <a:lstStyle>
            <a:lvl1pPr algn="ctr">
              <a:defRPr sz="3600">
                <a:latin typeface="Segoe UI Black" panose="020B0A02040204020203" pitchFamily="34" charset="0"/>
                <a:ea typeface="Segoe UI Black" panose="020B0A02040204020203" pitchFamily="34" charset="0"/>
              </a:defRPr>
            </a:lvl1pPr>
          </a:lstStyle>
          <a:p>
            <a:r>
              <a:rPr lang="fi-FI" dirty="0"/>
              <a:t>Muokkaa </a:t>
            </a:r>
            <a:r>
              <a:rPr lang="fi-FI" dirty="0" err="1"/>
              <a:t>ots</a:t>
            </a:r>
            <a:r>
              <a:rPr lang="fi-FI" dirty="0"/>
              <a:t>. </a:t>
            </a:r>
            <a:r>
              <a:rPr lang="fi-FI" dirty="0" err="1"/>
              <a:t>perustyyl</a:t>
            </a:r>
            <a:r>
              <a:rPr lang="fi-FI" dirty="0"/>
              <a:t>. </a:t>
            </a:r>
            <a:r>
              <a:rPr lang="fi-FI" dirty="0" err="1"/>
              <a:t>napsautt</a:t>
            </a:r>
            <a:r>
              <a:rPr lang="fi-FI" dirty="0"/>
              <a:t>.</a:t>
            </a:r>
          </a:p>
        </p:txBody>
      </p:sp>
      <p:pic>
        <p:nvPicPr>
          <p:cNvPr id="17" name="Kuva 16">
            <a:extLst>
              <a:ext uri="{FF2B5EF4-FFF2-40B4-BE49-F238E27FC236}">
                <a16:creationId xmlns:a16="http://schemas.microsoft.com/office/drawing/2014/main" id="{FEBE9030-8594-ECDD-5D7F-9A07932B001B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00" y="1599"/>
            <a:ext cx="1622413" cy="360176"/>
          </a:xfrm>
          <a:prstGeom prst="rect">
            <a:avLst/>
          </a:prstGeom>
        </p:spPr>
      </p:pic>
      <p:pic>
        <p:nvPicPr>
          <p:cNvPr id="13" name="Kuva 12">
            <a:extLst>
              <a:ext uri="{FF2B5EF4-FFF2-40B4-BE49-F238E27FC236}">
                <a16:creationId xmlns:a16="http://schemas.microsoft.com/office/drawing/2014/main" id="{66510EE8-E05A-057F-F582-516D4EF1D722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rcRect t="5789"/>
          <a:stretch>
            <a:fillRect/>
          </a:stretch>
        </p:blipFill>
        <p:spPr>
          <a:xfrm>
            <a:off x="-6949" y="-1"/>
            <a:ext cx="11851286" cy="616584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84630142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rosenttinosto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Päivämäärän paikkamerkki 7">
            <a:extLst>
              <a:ext uri="{FF2B5EF4-FFF2-40B4-BE49-F238E27FC236}">
                <a16:creationId xmlns:a16="http://schemas.microsoft.com/office/drawing/2014/main" id="{B2DFCAA6-8743-189D-90CF-A7ACB3A68A43}"/>
              </a:ext>
            </a:extLst>
          </p:cNvPr>
          <p:cNvSpPr txBox="1">
            <a:spLocks/>
          </p:cNvSpPr>
          <p:nvPr/>
        </p:nvSpPr>
        <p:spPr>
          <a:xfrm>
            <a:off x="10368005" y="6399565"/>
            <a:ext cx="1006876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fi-FI"/>
            </a:defPPr>
            <a:lvl1pPr marL="0" algn="r" defTabSz="914400" rtl="0" eaLnBrk="1" latinLnBrk="0" hangingPunct="1"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i-FI" sz="10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Päivämäärän paikkamerkki 2">
            <a:extLst>
              <a:ext uri="{FF2B5EF4-FFF2-40B4-BE49-F238E27FC236}">
                <a16:creationId xmlns:a16="http://schemas.microsoft.com/office/drawing/2014/main" id="{8FF3D0D7-9A6B-7831-C18C-C9FB428652A7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753475" y="6378645"/>
            <a:ext cx="2743200" cy="365125"/>
          </a:xfrm>
        </p:spPr>
        <p:txBody>
          <a:bodyPr/>
          <a:lstStyle/>
          <a:p>
            <a:r>
              <a:rPr lang="fi-FI"/>
              <a:t>xx.xx.2026</a:t>
            </a:r>
            <a:endParaRPr lang="fi-FI" dirty="0"/>
          </a:p>
        </p:txBody>
      </p:sp>
      <p:sp>
        <p:nvSpPr>
          <p:cNvPr id="8" name="Alatunnisteen paikkamerkki 3">
            <a:extLst>
              <a:ext uri="{FF2B5EF4-FFF2-40B4-BE49-F238E27FC236}">
                <a16:creationId xmlns:a16="http://schemas.microsoft.com/office/drawing/2014/main" id="{3F06EC29-04A3-7442-00BA-0BF83C9D859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7381875" y="152145"/>
            <a:ext cx="4114800" cy="365125"/>
          </a:xfrm>
        </p:spPr>
        <p:txBody>
          <a:bodyPr/>
          <a:lstStyle/>
          <a:p>
            <a:r>
              <a:rPr lang="fi-FI"/>
              <a:t>SO12081 | Kopiosto_Korkeakouluopiskelijoiden kopiointi 2026</a:t>
            </a:r>
            <a:endParaRPr lang="fi-FI" dirty="0"/>
          </a:p>
        </p:txBody>
      </p:sp>
      <p:sp>
        <p:nvSpPr>
          <p:cNvPr id="9" name="Dian numeron paikkamerkki 4">
            <a:extLst>
              <a:ext uri="{FF2B5EF4-FFF2-40B4-BE49-F238E27FC236}">
                <a16:creationId xmlns:a16="http://schemas.microsoft.com/office/drawing/2014/main" id="{35C588A8-40E1-5987-C0B1-89A4A8A7527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573504" y="6378645"/>
            <a:ext cx="406029" cy="365125"/>
          </a:xfrm>
        </p:spPr>
        <p:txBody>
          <a:bodyPr/>
          <a:lstStyle/>
          <a:p>
            <a:fld id="{FE5B6939-2160-4D54-A0A9-177BFACD315D}" type="slidenum">
              <a:rPr lang="fi-FI" smtClean="0"/>
              <a:pPr/>
              <a:t>‹#›</a:t>
            </a:fld>
            <a:endParaRPr lang="fi-FI" dirty="0"/>
          </a:p>
        </p:txBody>
      </p:sp>
      <p:sp>
        <p:nvSpPr>
          <p:cNvPr id="12" name="Otsikko 1">
            <a:extLst>
              <a:ext uri="{FF2B5EF4-FFF2-40B4-BE49-F238E27FC236}">
                <a16:creationId xmlns:a16="http://schemas.microsoft.com/office/drawing/2014/main" id="{9B9CA4E1-4770-7733-CF3F-A689CC264A68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802296" y="2542879"/>
            <a:ext cx="8587408" cy="1507202"/>
          </a:xfrm>
          <a:prstGeom prst="rect">
            <a:avLst/>
          </a:prstGeom>
        </p:spPr>
        <p:txBody>
          <a:bodyPr anchor="ctr"/>
          <a:lstStyle>
            <a:lvl1pPr algn="ctr">
              <a:defRPr sz="11500">
                <a:latin typeface="Segoe UI Black" panose="020B0A02040204020203" pitchFamily="34" charset="0"/>
                <a:ea typeface="Segoe UI Black" panose="020B0A02040204020203" pitchFamily="34" charset="0"/>
              </a:defRPr>
            </a:lvl1pPr>
          </a:lstStyle>
          <a:p>
            <a:r>
              <a:rPr lang="fi-FI" dirty="0"/>
              <a:t>50%</a:t>
            </a:r>
          </a:p>
        </p:txBody>
      </p:sp>
      <p:pic>
        <p:nvPicPr>
          <p:cNvPr id="17" name="Kuva 16">
            <a:extLst>
              <a:ext uri="{FF2B5EF4-FFF2-40B4-BE49-F238E27FC236}">
                <a16:creationId xmlns:a16="http://schemas.microsoft.com/office/drawing/2014/main" id="{FEBE9030-8594-ECDD-5D7F-9A07932B001B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00" y="1599"/>
            <a:ext cx="1622413" cy="360176"/>
          </a:xfrm>
          <a:prstGeom prst="rect">
            <a:avLst/>
          </a:prstGeom>
        </p:spPr>
      </p:pic>
      <p:pic>
        <p:nvPicPr>
          <p:cNvPr id="13" name="Kuva 12">
            <a:extLst>
              <a:ext uri="{FF2B5EF4-FFF2-40B4-BE49-F238E27FC236}">
                <a16:creationId xmlns:a16="http://schemas.microsoft.com/office/drawing/2014/main" id="{66510EE8-E05A-057F-F582-516D4EF1D722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rcRect t="5789"/>
          <a:stretch>
            <a:fillRect/>
          </a:stretch>
        </p:blipFill>
        <p:spPr>
          <a:xfrm>
            <a:off x="-6949" y="-1"/>
            <a:ext cx="11851286" cy="6165849"/>
          </a:xfrm>
          <a:prstGeom prst="rect">
            <a:avLst/>
          </a:prstGeom>
        </p:spPr>
      </p:pic>
      <p:sp>
        <p:nvSpPr>
          <p:cNvPr id="3" name="Tekstin paikkamerkki 2">
            <a:extLst>
              <a:ext uri="{FF2B5EF4-FFF2-40B4-BE49-F238E27FC236}">
                <a16:creationId xmlns:a16="http://schemas.microsoft.com/office/drawing/2014/main" id="{B0E72C1F-5640-5FD8-8422-3B9782D14B1B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1801813" y="4049713"/>
            <a:ext cx="8588375" cy="669925"/>
          </a:xfrm>
          <a:prstGeom prst="rect">
            <a:avLst/>
          </a:prstGeom>
        </p:spPr>
        <p:txBody>
          <a:bodyPr/>
          <a:lstStyle>
            <a:lvl1pPr algn="ctr">
              <a:lnSpc>
                <a:spcPct val="100000"/>
              </a:lnSpc>
              <a:buNone/>
              <a:defRPr sz="1800">
                <a:solidFill>
                  <a:schemeClr val="accent2"/>
                </a:solidFill>
                <a:latin typeface="Segoe UI Light" panose="020B0502040204020203" pitchFamily="34" charset="0"/>
                <a:cs typeface="Segoe UI Light" panose="020B0502040204020203" pitchFamily="34" charset="0"/>
              </a:defRPr>
            </a:lvl1pPr>
            <a:lvl2pPr algn="ctr">
              <a:lnSpc>
                <a:spcPct val="100000"/>
              </a:lnSpc>
              <a:buFont typeface="Arial" panose="020B0604020202020204" pitchFamily="34" charset="0"/>
              <a:buChar char="•"/>
              <a:defRPr sz="1800">
                <a:solidFill>
                  <a:schemeClr val="accent2"/>
                </a:solidFill>
                <a:latin typeface="Segoe UI Light" panose="020B0502040204020203" pitchFamily="34" charset="0"/>
                <a:cs typeface="Segoe UI Light" panose="020B0502040204020203" pitchFamily="34" charset="0"/>
              </a:defRPr>
            </a:lvl2pPr>
            <a:lvl3pPr algn="ctr">
              <a:lnSpc>
                <a:spcPct val="100000"/>
              </a:lnSpc>
              <a:buFont typeface="Arial" panose="020B0604020202020204" pitchFamily="34" charset="0"/>
              <a:buChar char="•"/>
              <a:defRPr sz="1800">
                <a:solidFill>
                  <a:schemeClr val="accent2"/>
                </a:solidFill>
                <a:latin typeface="Segoe UI Light" panose="020B0502040204020203" pitchFamily="34" charset="0"/>
                <a:cs typeface="Segoe UI Light" panose="020B0502040204020203" pitchFamily="34" charset="0"/>
              </a:defRPr>
            </a:lvl3pPr>
            <a:lvl4pPr algn="ctr">
              <a:lnSpc>
                <a:spcPct val="100000"/>
              </a:lnSpc>
              <a:buFont typeface="Arial" panose="020B0604020202020204" pitchFamily="34" charset="0"/>
              <a:buChar char="•"/>
              <a:defRPr sz="1800">
                <a:solidFill>
                  <a:schemeClr val="accent2"/>
                </a:solidFill>
                <a:latin typeface="Segoe UI Light" panose="020B0502040204020203" pitchFamily="34" charset="0"/>
                <a:cs typeface="Segoe UI Light" panose="020B0502040204020203" pitchFamily="34" charset="0"/>
              </a:defRPr>
            </a:lvl4pPr>
            <a:lvl5pPr algn="ctr">
              <a:lnSpc>
                <a:spcPct val="100000"/>
              </a:lnSpc>
              <a:buFont typeface="Arial" panose="020B0604020202020204" pitchFamily="34" charset="0"/>
              <a:buChar char="•"/>
              <a:defRPr sz="1800">
                <a:solidFill>
                  <a:schemeClr val="accent2"/>
                </a:solidFill>
                <a:latin typeface="Segoe UI Light" panose="020B0502040204020203" pitchFamily="34" charset="0"/>
                <a:cs typeface="Segoe UI Light" panose="020B0502040204020203" pitchFamily="34" charset="0"/>
              </a:defRPr>
            </a:lvl5pPr>
          </a:lstStyle>
          <a:p>
            <a:pPr lvl="0"/>
            <a:r>
              <a:rPr lang="fi-FI" dirty="0"/>
              <a:t>Muokkaa tekstin perustyylejä napsauttamalla</a:t>
            </a:r>
          </a:p>
        </p:txBody>
      </p:sp>
    </p:spTree>
    <p:extLst>
      <p:ext uri="{BB962C8B-B14F-4D97-AF65-F5344CB8AC3E}">
        <p14:creationId xmlns:p14="http://schemas.microsoft.com/office/powerpoint/2010/main" val="819074622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rojektin kulk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Suorakulmio: Yksi kulma pyöristetty 49">
            <a:extLst>
              <a:ext uri="{FF2B5EF4-FFF2-40B4-BE49-F238E27FC236}">
                <a16:creationId xmlns:a16="http://schemas.microsoft.com/office/drawing/2014/main" id="{72C623BB-901B-786D-5382-8A6D0179E3EB}"/>
              </a:ext>
            </a:extLst>
          </p:cNvPr>
          <p:cNvSpPr/>
          <p:nvPr userDrawn="1"/>
        </p:nvSpPr>
        <p:spPr>
          <a:xfrm rot="5400000">
            <a:off x="-932490" y="932488"/>
            <a:ext cx="6165851" cy="4300873"/>
          </a:xfrm>
          <a:prstGeom prst="round1Rect">
            <a:avLst>
              <a:gd name="adj" fmla="val 2445"/>
            </a:avLst>
          </a:prstGeom>
          <a:blipFill dpi="0" rotWithShape="1">
            <a:blip r:embed="rId2">
              <a:alphaModFix/>
            </a:blip>
            <a:srcRect/>
            <a:stretch>
              <a:fillRect/>
            </a:stretch>
          </a:blipFill>
          <a:ln>
            <a:noFill/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/>
          </a:p>
        </p:txBody>
      </p:sp>
      <p:sp>
        <p:nvSpPr>
          <p:cNvPr id="2" name="Otsikko 1">
            <a:extLst>
              <a:ext uri="{FF2B5EF4-FFF2-40B4-BE49-F238E27FC236}">
                <a16:creationId xmlns:a16="http://schemas.microsoft.com/office/drawing/2014/main" id="{833C3473-58F1-8EDF-A5B1-6178CAE22E8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95324" y="1217547"/>
            <a:ext cx="3421063" cy="2211454"/>
          </a:xfrm>
          <a:prstGeom prst="rect">
            <a:avLst/>
          </a:prstGeom>
        </p:spPr>
        <p:txBody>
          <a:bodyPr lIns="0" tIns="0" rIns="0" bIns="0" anchor="b"/>
          <a:lstStyle>
            <a:lvl1pPr algn="r">
              <a:defRPr sz="3200" b="1"/>
            </a:lvl1pPr>
          </a:lstStyle>
          <a:p>
            <a:r>
              <a:rPr lang="fi-FI" dirty="0"/>
              <a:t>Muokkaa </a:t>
            </a:r>
            <a:r>
              <a:rPr lang="fi-FI" dirty="0" err="1"/>
              <a:t>ots</a:t>
            </a:r>
            <a:r>
              <a:rPr lang="fi-FI" dirty="0"/>
              <a:t>. </a:t>
            </a:r>
            <a:r>
              <a:rPr lang="fi-FI" dirty="0" err="1"/>
              <a:t>perustyyl</a:t>
            </a:r>
            <a:r>
              <a:rPr lang="fi-FI" dirty="0"/>
              <a:t>. </a:t>
            </a:r>
            <a:r>
              <a:rPr lang="fi-FI" dirty="0" err="1"/>
              <a:t>napsautt</a:t>
            </a:r>
            <a:r>
              <a:rPr lang="fi-FI" dirty="0"/>
              <a:t>.</a:t>
            </a:r>
          </a:p>
        </p:txBody>
      </p:sp>
      <p:sp>
        <p:nvSpPr>
          <p:cNvPr id="3" name="Päivämäärän paikkamerkki 2">
            <a:extLst>
              <a:ext uri="{FF2B5EF4-FFF2-40B4-BE49-F238E27FC236}">
                <a16:creationId xmlns:a16="http://schemas.microsoft.com/office/drawing/2014/main" id="{4EDF806A-5A75-D1BA-FF93-4E72404FAE0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fi-FI"/>
              <a:t>xx.xx.2026</a:t>
            </a:r>
            <a:endParaRPr lang="fi-FI" dirty="0"/>
          </a:p>
        </p:txBody>
      </p:sp>
      <p:sp>
        <p:nvSpPr>
          <p:cNvPr id="4" name="Alatunnisteen paikkamerkki 3">
            <a:extLst>
              <a:ext uri="{FF2B5EF4-FFF2-40B4-BE49-F238E27FC236}">
                <a16:creationId xmlns:a16="http://schemas.microsoft.com/office/drawing/2014/main" id="{9579A185-BA8C-8B7F-23CD-D52E53638EE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i-FI"/>
              <a:t>SO12081 | Kopiosto_Korkeakouluopiskelijoiden kopiointi 2026</a:t>
            </a:r>
            <a:endParaRPr lang="fi-FI" dirty="0"/>
          </a:p>
        </p:txBody>
      </p:sp>
      <p:sp>
        <p:nvSpPr>
          <p:cNvPr id="5" name="Dian numeron paikkamerkki 4">
            <a:extLst>
              <a:ext uri="{FF2B5EF4-FFF2-40B4-BE49-F238E27FC236}">
                <a16:creationId xmlns:a16="http://schemas.microsoft.com/office/drawing/2014/main" id="{A6148269-F3EB-28EA-DFA9-6FFB3BCE683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5B6939-2160-4D54-A0A9-177BFACD315D}" type="slidenum">
              <a:rPr lang="fi-FI" smtClean="0"/>
              <a:pPr/>
              <a:t>‹#›</a:t>
            </a:fld>
            <a:endParaRPr lang="fi-FI" dirty="0"/>
          </a:p>
        </p:txBody>
      </p:sp>
      <p:sp>
        <p:nvSpPr>
          <p:cNvPr id="9" name="Tekstin paikkamerkki 11">
            <a:extLst>
              <a:ext uri="{FF2B5EF4-FFF2-40B4-BE49-F238E27FC236}">
                <a16:creationId xmlns:a16="http://schemas.microsoft.com/office/drawing/2014/main" id="{348BD119-989E-7DEF-F4BC-2F96117F0A4D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5132139" y="1161907"/>
            <a:ext cx="6364536" cy="447249"/>
          </a:xfrm>
          <a:prstGeom prst="rect">
            <a:avLst/>
          </a:prstGeom>
        </p:spPr>
        <p:txBody>
          <a:bodyPr lIns="0" tIns="0" rIns="0" bIns="0" numCol="1" spcCol="0" anchor="ctr"/>
          <a:lstStyle>
            <a:lvl1pPr marL="0" indent="0">
              <a:spcBef>
                <a:spcPts val="0"/>
              </a:spcBef>
              <a:buClr>
                <a:schemeClr val="accent2"/>
              </a:buClr>
              <a:buNone/>
              <a:defRPr sz="1600" b="1"/>
            </a:lvl1pPr>
            <a:lvl2pPr marL="685800" indent="-228600">
              <a:buClr>
                <a:schemeClr val="accent2"/>
              </a:buClr>
              <a:buFontTx/>
              <a:buChar char="→"/>
              <a:defRPr sz="1600"/>
            </a:lvl2pPr>
            <a:lvl3pPr indent="-144000">
              <a:buClr>
                <a:schemeClr val="accent2"/>
              </a:buClr>
              <a:defRPr sz="1600"/>
            </a:lvl3pPr>
            <a:lvl4pPr indent="-144000">
              <a:buClr>
                <a:schemeClr val="accent2"/>
              </a:buClr>
              <a:defRPr sz="1600"/>
            </a:lvl4pPr>
            <a:lvl5pPr indent="-144000">
              <a:buClr>
                <a:schemeClr val="accent2"/>
              </a:buClr>
              <a:defRPr sz="1600"/>
            </a:lvl5pPr>
          </a:lstStyle>
          <a:p>
            <a:pPr lvl="0"/>
            <a:r>
              <a:rPr lang="fi-FI" dirty="0"/>
              <a:t>Muokkaa tekstin perustyylejä napsauttamalla</a:t>
            </a:r>
          </a:p>
        </p:txBody>
      </p:sp>
      <p:sp>
        <p:nvSpPr>
          <p:cNvPr id="10" name="Tekstin paikkamerkki 9">
            <a:extLst>
              <a:ext uri="{FF2B5EF4-FFF2-40B4-BE49-F238E27FC236}">
                <a16:creationId xmlns:a16="http://schemas.microsoft.com/office/drawing/2014/main" id="{7D9AD773-B172-AD4D-32DF-CEAC03F213D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695323" y="3447659"/>
            <a:ext cx="3421065" cy="2192793"/>
          </a:xfrm>
          <a:prstGeom prst="rect">
            <a:avLst/>
          </a:prstGeom>
        </p:spPr>
        <p:txBody>
          <a:bodyPr/>
          <a:lstStyle>
            <a:lvl1pPr marL="0" indent="0" algn="r">
              <a:buNone/>
              <a:defRPr sz="1800">
                <a:solidFill>
                  <a:srgbClr val="FF0000"/>
                </a:solidFill>
                <a:latin typeface="Segoe UI Light" panose="020B0502040204020203" pitchFamily="34" charset="0"/>
                <a:cs typeface="Segoe UI Light" panose="020B0502040204020203" pitchFamily="34" charset="0"/>
              </a:defRPr>
            </a:lvl1pPr>
            <a:lvl2pPr marL="457200" indent="0">
              <a:buNone/>
              <a:defRPr sz="1800">
                <a:solidFill>
                  <a:srgbClr val="FF0000"/>
                </a:solidFill>
                <a:latin typeface="Segoe UI Light" panose="020B0502040204020203" pitchFamily="34" charset="0"/>
                <a:cs typeface="Segoe UI Light" panose="020B0502040204020203" pitchFamily="34" charset="0"/>
              </a:defRPr>
            </a:lvl2pPr>
            <a:lvl3pPr marL="914400" indent="0">
              <a:buNone/>
              <a:defRPr sz="1800">
                <a:solidFill>
                  <a:srgbClr val="FF0000"/>
                </a:solidFill>
                <a:latin typeface="Segoe UI Light" panose="020B0502040204020203" pitchFamily="34" charset="0"/>
                <a:cs typeface="Segoe UI Light" panose="020B0502040204020203" pitchFamily="34" charset="0"/>
              </a:defRPr>
            </a:lvl3pPr>
            <a:lvl4pPr marL="1371600" indent="0">
              <a:buNone/>
              <a:defRPr sz="1800">
                <a:solidFill>
                  <a:srgbClr val="FF0000"/>
                </a:solidFill>
                <a:latin typeface="Segoe UI Light" panose="020B0502040204020203" pitchFamily="34" charset="0"/>
                <a:cs typeface="Segoe UI Light" panose="020B0502040204020203" pitchFamily="34" charset="0"/>
              </a:defRPr>
            </a:lvl4pPr>
            <a:lvl5pPr marL="1828800" indent="0">
              <a:buNone/>
              <a:defRPr sz="1800">
                <a:solidFill>
                  <a:srgbClr val="FF0000"/>
                </a:solidFill>
                <a:latin typeface="Segoe UI Light" panose="020B0502040204020203" pitchFamily="34" charset="0"/>
                <a:cs typeface="Segoe UI Light" panose="020B0502040204020203" pitchFamily="34" charset="0"/>
              </a:defRPr>
            </a:lvl5pPr>
          </a:lstStyle>
          <a:p>
            <a:pPr lvl="0"/>
            <a:r>
              <a:rPr lang="fi-FI" dirty="0"/>
              <a:t>Muokkaa tekstin perustyylejä napsauttamalla</a:t>
            </a:r>
          </a:p>
        </p:txBody>
      </p:sp>
      <p:pic>
        <p:nvPicPr>
          <p:cNvPr id="23" name="Kuva 22">
            <a:extLst>
              <a:ext uri="{FF2B5EF4-FFF2-40B4-BE49-F238E27FC236}">
                <a16:creationId xmlns:a16="http://schemas.microsoft.com/office/drawing/2014/main" id="{815296E7-0A77-7AEA-03EA-0ECFF17514D6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4456191" y="1217544"/>
            <a:ext cx="504000" cy="508102"/>
          </a:xfrm>
          <a:prstGeom prst="rect">
            <a:avLst/>
          </a:prstGeom>
        </p:spPr>
      </p:pic>
      <p:pic>
        <p:nvPicPr>
          <p:cNvPr id="24" name="Kuva 23">
            <a:extLst>
              <a:ext uri="{FF2B5EF4-FFF2-40B4-BE49-F238E27FC236}">
                <a16:creationId xmlns:a16="http://schemas.microsoft.com/office/drawing/2014/main" id="{6FB76749-FF6B-9B4C-A866-9507D6381D10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4456191" y="2481374"/>
            <a:ext cx="504000" cy="520590"/>
          </a:xfrm>
          <a:prstGeom prst="rect">
            <a:avLst/>
          </a:prstGeom>
        </p:spPr>
      </p:pic>
      <p:pic>
        <p:nvPicPr>
          <p:cNvPr id="27" name="Kuva 26">
            <a:extLst>
              <a:ext uri="{FF2B5EF4-FFF2-40B4-BE49-F238E27FC236}">
                <a16:creationId xmlns:a16="http://schemas.microsoft.com/office/drawing/2014/main" id="{688311ED-E9EE-C3BA-5C47-2EC496B54406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4456191" y="3797664"/>
            <a:ext cx="504000" cy="427630"/>
          </a:xfrm>
          <a:prstGeom prst="rect">
            <a:avLst/>
          </a:prstGeom>
        </p:spPr>
      </p:pic>
      <p:pic>
        <p:nvPicPr>
          <p:cNvPr id="28" name="Kuva 27">
            <a:extLst>
              <a:ext uri="{FF2B5EF4-FFF2-40B4-BE49-F238E27FC236}">
                <a16:creationId xmlns:a16="http://schemas.microsoft.com/office/drawing/2014/main" id="{2737956B-C212-EA01-D3EF-22FAB6658695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4456191" y="5053774"/>
            <a:ext cx="504000" cy="504000"/>
          </a:xfrm>
          <a:prstGeom prst="rect">
            <a:avLst/>
          </a:prstGeom>
        </p:spPr>
      </p:pic>
      <p:cxnSp>
        <p:nvCxnSpPr>
          <p:cNvPr id="30" name="Suora yhdysviiva 29">
            <a:extLst>
              <a:ext uri="{FF2B5EF4-FFF2-40B4-BE49-F238E27FC236}">
                <a16:creationId xmlns:a16="http://schemas.microsoft.com/office/drawing/2014/main" id="{D09DB892-4828-8FA6-4D2F-BDC9F866CB47}"/>
              </a:ext>
            </a:extLst>
          </p:cNvPr>
          <p:cNvCxnSpPr>
            <a:cxnSpLocks/>
          </p:cNvCxnSpPr>
          <p:nvPr userDrawn="1"/>
        </p:nvCxnSpPr>
        <p:spPr>
          <a:xfrm>
            <a:off x="4716505" y="1802256"/>
            <a:ext cx="0" cy="612000"/>
          </a:xfrm>
          <a:prstGeom prst="line">
            <a:avLst/>
          </a:prstGeom>
          <a:ln w="12700">
            <a:solidFill>
              <a:schemeClr val="accent2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1" name="Suora yhdysviiva 30">
            <a:extLst>
              <a:ext uri="{FF2B5EF4-FFF2-40B4-BE49-F238E27FC236}">
                <a16:creationId xmlns:a16="http://schemas.microsoft.com/office/drawing/2014/main" id="{F58B9787-1CD9-5A42-C484-91BCBB8F7B0F}"/>
              </a:ext>
            </a:extLst>
          </p:cNvPr>
          <p:cNvCxnSpPr>
            <a:cxnSpLocks/>
          </p:cNvCxnSpPr>
          <p:nvPr userDrawn="1"/>
        </p:nvCxnSpPr>
        <p:spPr>
          <a:xfrm>
            <a:off x="4716505" y="3106106"/>
            <a:ext cx="0" cy="612000"/>
          </a:xfrm>
          <a:prstGeom prst="line">
            <a:avLst/>
          </a:prstGeom>
          <a:ln w="12700">
            <a:solidFill>
              <a:schemeClr val="accent2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2" name="Suora yhdysviiva 31">
            <a:extLst>
              <a:ext uri="{FF2B5EF4-FFF2-40B4-BE49-F238E27FC236}">
                <a16:creationId xmlns:a16="http://schemas.microsoft.com/office/drawing/2014/main" id="{AE0A2F26-3A90-C7A9-E19D-48A7792E7CD7}"/>
              </a:ext>
            </a:extLst>
          </p:cNvPr>
          <p:cNvCxnSpPr>
            <a:cxnSpLocks/>
          </p:cNvCxnSpPr>
          <p:nvPr userDrawn="1"/>
        </p:nvCxnSpPr>
        <p:spPr>
          <a:xfrm>
            <a:off x="4716505" y="4343556"/>
            <a:ext cx="0" cy="612000"/>
          </a:xfrm>
          <a:prstGeom prst="line">
            <a:avLst/>
          </a:prstGeom>
          <a:ln w="12700">
            <a:solidFill>
              <a:schemeClr val="accent2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7" name="Tekstin paikkamerkki 11">
            <a:extLst>
              <a:ext uri="{FF2B5EF4-FFF2-40B4-BE49-F238E27FC236}">
                <a16:creationId xmlns:a16="http://schemas.microsoft.com/office/drawing/2014/main" id="{1ADEE24F-AF9B-EDC7-817A-90DE085DE8EB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5132139" y="1640615"/>
            <a:ext cx="6364536" cy="720000"/>
          </a:xfrm>
          <a:prstGeom prst="rect">
            <a:avLst/>
          </a:prstGeom>
        </p:spPr>
        <p:txBody>
          <a:bodyPr lIns="0" tIns="0" rIns="0" bIns="0" numCol="1" spcCol="0" anchor="t"/>
          <a:lstStyle>
            <a:lvl1pPr marL="0" indent="0" rtl="0">
              <a:spcBef>
                <a:spcPts val="0"/>
              </a:spcBef>
              <a:buClr>
                <a:schemeClr val="accent2"/>
              </a:buClr>
              <a:buNone/>
              <a:defRPr sz="1600" b="0"/>
            </a:lvl1pPr>
            <a:lvl2pPr marL="685800" indent="-228600">
              <a:buClr>
                <a:schemeClr val="accent2"/>
              </a:buClr>
              <a:buFontTx/>
              <a:buChar char="→"/>
              <a:defRPr sz="1600"/>
            </a:lvl2pPr>
            <a:lvl3pPr indent="-144000">
              <a:buClr>
                <a:schemeClr val="accent2"/>
              </a:buClr>
              <a:defRPr sz="1600"/>
            </a:lvl3pPr>
            <a:lvl4pPr indent="-144000">
              <a:buClr>
                <a:schemeClr val="accent2"/>
              </a:buClr>
              <a:defRPr sz="1600"/>
            </a:lvl4pPr>
            <a:lvl5pPr indent="-144000">
              <a:buClr>
                <a:schemeClr val="accent2"/>
              </a:buClr>
              <a:defRPr sz="1600"/>
            </a:lvl5pPr>
          </a:lstStyle>
          <a:p>
            <a:pPr lvl="0"/>
            <a:r>
              <a:rPr lang="fi-FI" dirty="0"/>
              <a:t>Muokkaa tekstin perustyylejä napsauttamalla</a:t>
            </a:r>
          </a:p>
        </p:txBody>
      </p:sp>
      <p:sp>
        <p:nvSpPr>
          <p:cNvPr id="44" name="Tekstin paikkamerkki 11">
            <a:extLst>
              <a:ext uri="{FF2B5EF4-FFF2-40B4-BE49-F238E27FC236}">
                <a16:creationId xmlns:a16="http://schemas.microsoft.com/office/drawing/2014/main" id="{1BD50F0C-A999-0C47-93D0-4A05A73542AF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5132139" y="2454103"/>
            <a:ext cx="6364536" cy="447249"/>
          </a:xfrm>
          <a:prstGeom prst="rect">
            <a:avLst/>
          </a:prstGeom>
        </p:spPr>
        <p:txBody>
          <a:bodyPr lIns="0" tIns="0" rIns="0" bIns="0" numCol="1" spcCol="0" anchor="ctr"/>
          <a:lstStyle>
            <a:lvl1pPr marL="0" indent="0">
              <a:spcBef>
                <a:spcPts val="0"/>
              </a:spcBef>
              <a:buClr>
                <a:schemeClr val="accent2"/>
              </a:buClr>
              <a:buNone/>
              <a:defRPr sz="1600" b="1"/>
            </a:lvl1pPr>
            <a:lvl2pPr marL="685800" indent="-228600">
              <a:buClr>
                <a:schemeClr val="accent2"/>
              </a:buClr>
              <a:buFontTx/>
              <a:buChar char="→"/>
              <a:defRPr sz="1600"/>
            </a:lvl2pPr>
            <a:lvl3pPr indent="-144000">
              <a:buClr>
                <a:schemeClr val="accent2"/>
              </a:buClr>
              <a:defRPr sz="1600"/>
            </a:lvl3pPr>
            <a:lvl4pPr indent="-144000">
              <a:buClr>
                <a:schemeClr val="accent2"/>
              </a:buClr>
              <a:defRPr sz="1600"/>
            </a:lvl4pPr>
            <a:lvl5pPr indent="-144000">
              <a:buClr>
                <a:schemeClr val="accent2"/>
              </a:buClr>
              <a:defRPr sz="1600"/>
            </a:lvl5pPr>
          </a:lstStyle>
          <a:p>
            <a:pPr lvl="0"/>
            <a:r>
              <a:rPr lang="fi-FI" dirty="0"/>
              <a:t>Muokkaa tekstin perustyylejä napsauttamalla</a:t>
            </a:r>
          </a:p>
        </p:txBody>
      </p:sp>
      <p:sp>
        <p:nvSpPr>
          <p:cNvPr id="45" name="Tekstin paikkamerkki 11">
            <a:extLst>
              <a:ext uri="{FF2B5EF4-FFF2-40B4-BE49-F238E27FC236}">
                <a16:creationId xmlns:a16="http://schemas.microsoft.com/office/drawing/2014/main" id="{76E8D283-B8F6-48C5-BA0B-2BA7CFEE37BD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132139" y="2932811"/>
            <a:ext cx="6364536" cy="720000"/>
          </a:xfrm>
          <a:prstGeom prst="rect">
            <a:avLst/>
          </a:prstGeom>
        </p:spPr>
        <p:txBody>
          <a:bodyPr lIns="0" tIns="0" rIns="0" bIns="0" numCol="1" spcCol="0" anchor="t"/>
          <a:lstStyle>
            <a:lvl1pPr marL="0" indent="0" rtl="0">
              <a:spcBef>
                <a:spcPts val="0"/>
              </a:spcBef>
              <a:buClr>
                <a:schemeClr val="accent2"/>
              </a:buClr>
              <a:buNone/>
              <a:defRPr sz="1600" b="0"/>
            </a:lvl1pPr>
            <a:lvl2pPr marL="685800" indent="-228600">
              <a:buClr>
                <a:schemeClr val="accent2"/>
              </a:buClr>
              <a:buFontTx/>
              <a:buChar char="→"/>
              <a:defRPr sz="1600"/>
            </a:lvl2pPr>
            <a:lvl3pPr indent="-144000">
              <a:buClr>
                <a:schemeClr val="accent2"/>
              </a:buClr>
              <a:defRPr sz="1600"/>
            </a:lvl3pPr>
            <a:lvl4pPr indent="-144000">
              <a:buClr>
                <a:schemeClr val="accent2"/>
              </a:buClr>
              <a:defRPr sz="1600"/>
            </a:lvl4pPr>
            <a:lvl5pPr indent="-144000">
              <a:buClr>
                <a:schemeClr val="accent2"/>
              </a:buClr>
              <a:defRPr sz="1600"/>
            </a:lvl5pPr>
          </a:lstStyle>
          <a:p>
            <a:pPr lvl="0"/>
            <a:r>
              <a:rPr lang="fi-FI" dirty="0"/>
              <a:t>Muokkaa tekstin perustyylejä napsauttamalla</a:t>
            </a:r>
          </a:p>
        </p:txBody>
      </p:sp>
      <p:sp>
        <p:nvSpPr>
          <p:cNvPr id="46" name="Tekstin paikkamerkki 11">
            <a:extLst>
              <a:ext uri="{FF2B5EF4-FFF2-40B4-BE49-F238E27FC236}">
                <a16:creationId xmlns:a16="http://schemas.microsoft.com/office/drawing/2014/main" id="{DDCFE291-773B-A4A5-08B9-F49782D7C241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5132139" y="3746299"/>
            <a:ext cx="6364536" cy="447249"/>
          </a:xfrm>
          <a:prstGeom prst="rect">
            <a:avLst/>
          </a:prstGeom>
        </p:spPr>
        <p:txBody>
          <a:bodyPr lIns="0" tIns="0" rIns="0" bIns="0" numCol="1" spcCol="0" anchor="ctr"/>
          <a:lstStyle>
            <a:lvl1pPr marL="0" indent="0">
              <a:spcBef>
                <a:spcPts val="0"/>
              </a:spcBef>
              <a:buClr>
                <a:schemeClr val="accent2"/>
              </a:buClr>
              <a:buNone/>
              <a:defRPr sz="1600" b="1"/>
            </a:lvl1pPr>
            <a:lvl2pPr marL="685800" indent="-228600">
              <a:buClr>
                <a:schemeClr val="accent2"/>
              </a:buClr>
              <a:buFontTx/>
              <a:buChar char="→"/>
              <a:defRPr sz="1600"/>
            </a:lvl2pPr>
            <a:lvl3pPr indent="-144000">
              <a:buClr>
                <a:schemeClr val="accent2"/>
              </a:buClr>
              <a:defRPr sz="1600"/>
            </a:lvl3pPr>
            <a:lvl4pPr indent="-144000">
              <a:buClr>
                <a:schemeClr val="accent2"/>
              </a:buClr>
              <a:defRPr sz="1600"/>
            </a:lvl4pPr>
            <a:lvl5pPr indent="-144000">
              <a:buClr>
                <a:schemeClr val="accent2"/>
              </a:buClr>
              <a:defRPr sz="1600"/>
            </a:lvl5pPr>
          </a:lstStyle>
          <a:p>
            <a:pPr lvl="0"/>
            <a:r>
              <a:rPr lang="fi-FI" dirty="0"/>
              <a:t>Muokkaa tekstin perustyylejä napsauttamalla</a:t>
            </a:r>
          </a:p>
        </p:txBody>
      </p:sp>
      <p:sp>
        <p:nvSpPr>
          <p:cNvPr id="47" name="Tekstin paikkamerkki 11">
            <a:extLst>
              <a:ext uri="{FF2B5EF4-FFF2-40B4-BE49-F238E27FC236}">
                <a16:creationId xmlns:a16="http://schemas.microsoft.com/office/drawing/2014/main" id="{557013EB-0191-70FC-E0CF-13B0B8811A20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5132139" y="4225007"/>
            <a:ext cx="6364536" cy="720000"/>
          </a:xfrm>
          <a:prstGeom prst="rect">
            <a:avLst/>
          </a:prstGeom>
        </p:spPr>
        <p:txBody>
          <a:bodyPr lIns="0" tIns="0" rIns="0" bIns="0" numCol="1" spcCol="0" anchor="t"/>
          <a:lstStyle>
            <a:lvl1pPr marL="0" indent="0" rtl="0">
              <a:spcBef>
                <a:spcPts val="0"/>
              </a:spcBef>
              <a:buClr>
                <a:schemeClr val="accent2"/>
              </a:buClr>
              <a:buNone/>
              <a:defRPr sz="1600" b="0"/>
            </a:lvl1pPr>
            <a:lvl2pPr marL="685800" indent="-228600">
              <a:buClr>
                <a:schemeClr val="accent2"/>
              </a:buClr>
              <a:buFontTx/>
              <a:buChar char="→"/>
              <a:defRPr sz="1600"/>
            </a:lvl2pPr>
            <a:lvl3pPr indent="-144000">
              <a:buClr>
                <a:schemeClr val="accent2"/>
              </a:buClr>
              <a:defRPr sz="1600"/>
            </a:lvl3pPr>
            <a:lvl4pPr indent="-144000">
              <a:buClr>
                <a:schemeClr val="accent2"/>
              </a:buClr>
              <a:defRPr sz="1600"/>
            </a:lvl4pPr>
            <a:lvl5pPr indent="-144000">
              <a:buClr>
                <a:schemeClr val="accent2"/>
              </a:buClr>
              <a:defRPr sz="1600"/>
            </a:lvl5pPr>
          </a:lstStyle>
          <a:p>
            <a:pPr lvl="0"/>
            <a:r>
              <a:rPr lang="fi-FI" dirty="0"/>
              <a:t>Muokkaa tekstin perustyylejä napsauttamalla</a:t>
            </a:r>
          </a:p>
        </p:txBody>
      </p:sp>
      <p:sp>
        <p:nvSpPr>
          <p:cNvPr id="48" name="Tekstin paikkamerkki 11">
            <a:extLst>
              <a:ext uri="{FF2B5EF4-FFF2-40B4-BE49-F238E27FC236}">
                <a16:creationId xmlns:a16="http://schemas.microsoft.com/office/drawing/2014/main" id="{AD5A7995-C701-E13A-1E65-F073FD078D41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5132139" y="5038495"/>
            <a:ext cx="6364536" cy="447249"/>
          </a:xfrm>
          <a:prstGeom prst="rect">
            <a:avLst/>
          </a:prstGeom>
        </p:spPr>
        <p:txBody>
          <a:bodyPr lIns="0" tIns="0" rIns="0" bIns="0" numCol="1" spcCol="0" anchor="ctr"/>
          <a:lstStyle>
            <a:lvl1pPr marL="0" indent="0" rtl="0">
              <a:spcBef>
                <a:spcPts val="0"/>
              </a:spcBef>
              <a:buClr>
                <a:schemeClr val="accent2"/>
              </a:buClr>
              <a:buNone/>
              <a:defRPr sz="1600" b="1"/>
            </a:lvl1pPr>
            <a:lvl2pPr marL="685800" indent="-228600">
              <a:buClr>
                <a:schemeClr val="accent2"/>
              </a:buClr>
              <a:buFontTx/>
              <a:buChar char="→"/>
              <a:defRPr sz="1600"/>
            </a:lvl2pPr>
            <a:lvl3pPr indent="-144000">
              <a:buClr>
                <a:schemeClr val="accent2"/>
              </a:buClr>
              <a:defRPr sz="1600"/>
            </a:lvl3pPr>
            <a:lvl4pPr indent="-144000">
              <a:buClr>
                <a:schemeClr val="accent2"/>
              </a:buClr>
              <a:defRPr sz="1600"/>
            </a:lvl4pPr>
            <a:lvl5pPr indent="-144000">
              <a:buClr>
                <a:schemeClr val="accent2"/>
              </a:buClr>
              <a:defRPr sz="1600"/>
            </a:lvl5pPr>
          </a:lstStyle>
          <a:p>
            <a:pPr lvl="0"/>
            <a:r>
              <a:rPr lang="fi-FI" dirty="0"/>
              <a:t>Muokkaa tekstin perustyylejä napsauttamalla</a:t>
            </a:r>
          </a:p>
        </p:txBody>
      </p:sp>
      <p:sp>
        <p:nvSpPr>
          <p:cNvPr id="49" name="Tekstin paikkamerkki 11">
            <a:extLst>
              <a:ext uri="{FF2B5EF4-FFF2-40B4-BE49-F238E27FC236}">
                <a16:creationId xmlns:a16="http://schemas.microsoft.com/office/drawing/2014/main" id="{EDD9AFD6-4010-93A6-EA41-43053DEC58C4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5132139" y="5517203"/>
            <a:ext cx="6364536" cy="720000"/>
          </a:xfrm>
          <a:prstGeom prst="rect">
            <a:avLst/>
          </a:prstGeom>
        </p:spPr>
        <p:txBody>
          <a:bodyPr lIns="0" tIns="0" rIns="0" bIns="0" numCol="1" spcCol="0" anchor="t"/>
          <a:lstStyle>
            <a:lvl1pPr marL="0" indent="0" rtl="0">
              <a:spcBef>
                <a:spcPts val="0"/>
              </a:spcBef>
              <a:buClr>
                <a:schemeClr val="accent2"/>
              </a:buClr>
              <a:buNone/>
              <a:defRPr sz="1600" b="0"/>
            </a:lvl1pPr>
            <a:lvl2pPr marL="685800" indent="-228600">
              <a:buClr>
                <a:schemeClr val="accent2"/>
              </a:buClr>
              <a:buFontTx/>
              <a:buChar char="→"/>
              <a:defRPr sz="1600"/>
            </a:lvl2pPr>
            <a:lvl3pPr indent="-144000">
              <a:buClr>
                <a:schemeClr val="accent2"/>
              </a:buClr>
              <a:defRPr sz="1600"/>
            </a:lvl3pPr>
            <a:lvl4pPr indent="-144000">
              <a:buClr>
                <a:schemeClr val="accent2"/>
              </a:buClr>
              <a:defRPr sz="1600"/>
            </a:lvl4pPr>
            <a:lvl5pPr indent="-144000">
              <a:buClr>
                <a:schemeClr val="accent2"/>
              </a:buClr>
              <a:defRPr sz="1600"/>
            </a:lvl5pPr>
          </a:lstStyle>
          <a:p>
            <a:pPr lvl="0"/>
            <a:r>
              <a:rPr lang="fi-FI" dirty="0"/>
              <a:t>Muokkaa tekstin perustyylejä napsauttamalla</a:t>
            </a:r>
          </a:p>
        </p:txBody>
      </p:sp>
      <p:pic>
        <p:nvPicPr>
          <p:cNvPr id="51" name="Kuva 50">
            <a:extLst>
              <a:ext uri="{FF2B5EF4-FFF2-40B4-BE49-F238E27FC236}">
                <a16:creationId xmlns:a16="http://schemas.microsoft.com/office/drawing/2014/main" id="{375B545F-72DC-28AE-D32D-385B1E79F5A8}"/>
              </a:ext>
            </a:extLst>
          </p:cNvPr>
          <p:cNvPicPr>
            <a:picLocks noChangeAspect="1"/>
          </p:cNvPicPr>
          <p:nvPr userDrawn="1"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00" y="1599"/>
            <a:ext cx="1622413" cy="3601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18822599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2706">
          <p15:clr>
            <a:srgbClr val="FBAE40"/>
          </p15:clr>
        </p15:guide>
        <p15:guide id="2" pos="2593">
          <p15:clr>
            <a:srgbClr val="FBAE40"/>
          </p15:clr>
        </p15:guide>
        <p15:guide id="3" pos="2819">
          <p15:clr>
            <a:srgbClr val="FBAE40"/>
          </p15:clr>
        </p15:guide>
        <p15:guide id="4" pos="3228" userDrawn="1">
          <p15:clr>
            <a:srgbClr val="FBAE40"/>
          </p15:clr>
        </p15:guide>
      </p15:sldGuideLst>
    </p:ext>
  </p:extLst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 kohta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833C3473-58F1-8EDF-A5B1-6178CAE22E8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95324" y="1217547"/>
            <a:ext cx="3421063" cy="2211454"/>
          </a:xfrm>
          <a:prstGeom prst="rect">
            <a:avLst/>
          </a:prstGeom>
        </p:spPr>
        <p:txBody>
          <a:bodyPr lIns="0" tIns="0" rIns="0" bIns="0" anchor="b"/>
          <a:lstStyle>
            <a:lvl1pPr algn="r">
              <a:defRPr sz="3200" b="1"/>
            </a:lvl1pPr>
          </a:lstStyle>
          <a:p>
            <a:r>
              <a:rPr lang="fi-FI" dirty="0"/>
              <a:t>Muokkaa </a:t>
            </a:r>
            <a:r>
              <a:rPr lang="fi-FI" dirty="0" err="1"/>
              <a:t>ots</a:t>
            </a:r>
            <a:r>
              <a:rPr lang="fi-FI" dirty="0"/>
              <a:t>. </a:t>
            </a:r>
            <a:r>
              <a:rPr lang="fi-FI" dirty="0" err="1"/>
              <a:t>perustyyl</a:t>
            </a:r>
            <a:r>
              <a:rPr lang="fi-FI" dirty="0"/>
              <a:t>. </a:t>
            </a:r>
            <a:r>
              <a:rPr lang="fi-FI" dirty="0" err="1"/>
              <a:t>napsautt</a:t>
            </a:r>
            <a:r>
              <a:rPr lang="fi-FI" dirty="0"/>
              <a:t>.</a:t>
            </a:r>
          </a:p>
        </p:txBody>
      </p:sp>
      <p:sp>
        <p:nvSpPr>
          <p:cNvPr id="3" name="Päivämäärän paikkamerkki 2">
            <a:extLst>
              <a:ext uri="{FF2B5EF4-FFF2-40B4-BE49-F238E27FC236}">
                <a16:creationId xmlns:a16="http://schemas.microsoft.com/office/drawing/2014/main" id="{4EDF806A-5A75-D1BA-FF93-4E72404FAE0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fi-FI"/>
              <a:t>xx.xx.2026</a:t>
            </a:r>
            <a:endParaRPr lang="fi-FI" dirty="0"/>
          </a:p>
        </p:txBody>
      </p:sp>
      <p:sp>
        <p:nvSpPr>
          <p:cNvPr id="4" name="Alatunnisteen paikkamerkki 3">
            <a:extLst>
              <a:ext uri="{FF2B5EF4-FFF2-40B4-BE49-F238E27FC236}">
                <a16:creationId xmlns:a16="http://schemas.microsoft.com/office/drawing/2014/main" id="{9579A185-BA8C-8B7F-23CD-D52E53638EE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i-FI"/>
              <a:t>SO12081 | Kopiosto_Korkeakouluopiskelijoiden kopiointi 2026</a:t>
            </a:r>
            <a:endParaRPr lang="fi-FI" dirty="0"/>
          </a:p>
        </p:txBody>
      </p:sp>
      <p:sp>
        <p:nvSpPr>
          <p:cNvPr id="5" name="Dian numeron paikkamerkki 4">
            <a:extLst>
              <a:ext uri="{FF2B5EF4-FFF2-40B4-BE49-F238E27FC236}">
                <a16:creationId xmlns:a16="http://schemas.microsoft.com/office/drawing/2014/main" id="{A6148269-F3EB-28EA-DFA9-6FFB3BCE683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5B6939-2160-4D54-A0A9-177BFACD315D}" type="slidenum">
              <a:rPr lang="fi-FI" smtClean="0"/>
              <a:pPr/>
              <a:t>‹#›</a:t>
            </a:fld>
            <a:endParaRPr lang="fi-FI" dirty="0"/>
          </a:p>
        </p:txBody>
      </p:sp>
      <p:sp>
        <p:nvSpPr>
          <p:cNvPr id="9" name="Tekstin paikkamerkki 11">
            <a:extLst>
              <a:ext uri="{FF2B5EF4-FFF2-40B4-BE49-F238E27FC236}">
                <a16:creationId xmlns:a16="http://schemas.microsoft.com/office/drawing/2014/main" id="{348BD119-989E-7DEF-F4BC-2F96117F0A4D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5132139" y="1785933"/>
            <a:ext cx="6364536" cy="447249"/>
          </a:xfrm>
          <a:prstGeom prst="rect">
            <a:avLst/>
          </a:prstGeom>
        </p:spPr>
        <p:txBody>
          <a:bodyPr lIns="0" tIns="0" rIns="0" bIns="0" numCol="1" spcCol="0" anchor="ctr"/>
          <a:lstStyle>
            <a:lvl1pPr marL="0" indent="0">
              <a:spcBef>
                <a:spcPts val="0"/>
              </a:spcBef>
              <a:buClr>
                <a:schemeClr val="accent2"/>
              </a:buClr>
              <a:buNone/>
              <a:defRPr sz="1600" b="1"/>
            </a:lvl1pPr>
            <a:lvl2pPr marL="685800" indent="-228600">
              <a:buClr>
                <a:schemeClr val="accent2"/>
              </a:buClr>
              <a:buFontTx/>
              <a:buChar char="→"/>
              <a:defRPr sz="1600"/>
            </a:lvl2pPr>
            <a:lvl3pPr indent="-144000">
              <a:buClr>
                <a:schemeClr val="accent2"/>
              </a:buClr>
              <a:defRPr sz="1600"/>
            </a:lvl3pPr>
            <a:lvl4pPr indent="-144000">
              <a:buClr>
                <a:schemeClr val="accent2"/>
              </a:buClr>
              <a:defRPr sz="1600"/>
            </a:lvl4pPr>
            <a:lvl5pPr indent="-144000">
              <a:buClr>
                <a:schemeClr val="accent2"/>
              </a:buClr>
              <a:defRPr sz="1600"/>
            </a:lvl5pPr>
          </a:lstStyle>
          <a:p>
            <a:pPr lvl="0"/>
            <a:r>
              <a:rPr lang="fi-FI" dirty="0"/>
              <a:t>Muokkaa tekstin perustyylejä napsauttamalla</a:t>
            </a:r>
          </a:p>
        </p:txBody>
      </p:sp>
      <p:pic>
        <p:nvPicPr>
          <p:cNvPr id="19" name="Kuva 18">
            <a:extLst>
              <a:ext uri="{FF2B5EF4-FFF2-40B4-BE49-F238E27FC236}">
                <a16:creationId xmlns:a16="http://schemas.microsoft.com/office/drawing/2014/main" id="{3C553C70-B841-E6D1-FB0B-7C95BC0D44C4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-1916" y="0"/>
            <a:ext cx="4302787" cy="6165849"/>
          </a:xfrm>
          <a:prstGeom prst="rect">
            <a:avLst/>
          </a:prstGeom>
        </p:spPr>
      </p:pic>
      <p:sp>
        <p:nvSpPr>
          <p:cNvPr id="10" name="Tekstin paikkamerkki 9">
            <a:extLst>
              <a:ext uri="{FF2B5EF4-FFF2-40B4-BE49-F238E27FC236}">
                <a16:creationId xmlns:a16="http://schemas.microsoft.com/office/drawing/2014/main" id="{7D9AD773-B172-AD4D-32DF-CEAC03F213D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695323" y="3447659"/>
            <a:ext cx="3421065" cy="2192793"/>
          </a:xfrm>
          <a:prstGeom prst="rect">
            <a:avLst/>
          </a:prstGeom>
        </p:spPr>
        <p:txBody>
          <a:bodyPr/>
          <a:lstStyle>
            <a:lvl1pPr marL="0" indent="0" algn="r">
              <a:buNone/>
              <a:defRPr sz="1800">
                <a:solidFill>
                  <a:srgbClr val="FF0000"/>
                </a:solidFill>
                <a:latin typeface="Segoe UI Light" panose="020B0502040204020203" pitchFamily="34" charset="0"/>
                <a:cs typeface="Segoe UI Light" panose="020B0502040204020203" pitchFamily="34" charset="0"/>
              </a:defRPr>
            </a:lvl1pPr>
            <a:lvl2pPr marL="457200" indent="0">
              <a:buNone/>
              <a:defRPr sz="1800">
                <a:solidFill>
                  <a:srgbClr val="FF0000"/>
                </a:solidFill>
                <a:latin typeface="Segoe UI Light" panose="020B0502040204020203" pitchFamily="34" charset="0"/>
                <a:cs typeface="Segoe UI Light" panose="020B0502040204020203" pitchFamily="34" charset="0"/>
              </a:defRPr>
            </a:lvl2pPr>
            <a:lvl3pPr marL="914400" indent="0">
              <a:buNone/>
              <a:defRPr sz="1800">
                <a:solidFill>
                  <a:srgbClr val="FF0000"/>
                </a:solidFill>
                <a:latin typeface="Segoe UI Light" panose="020B0502040204020203" pitchFamily="34" charset="0"/>
                <a:cs typeface="Segoe UI Light" panose="020B0502040204020203" pitchFamily="34" charset="0"/>
              </a:defRPr>
            </a:lvl3pPr>
            <a:lvl4pPr marL="1371600" indent="0">
              <a:buNone/>
              <a:defRPr sz="1800">
                <a:solidFill>
                  <a:srgbClr val="FF0000"/>
                </a:solidFill>
                <a:latin typeface="Segoe UI Light" panose="020B0502040204020203" pitchFamily="34" charset="0"/>
                <a:cs typeface="Segoe UI Light" panose="020B0502040204020203" pitchFamily="34" charset="0"/>
              </a:defRPr>
            </a:lvl4pPr>
            <a:lvl5pPr marL="1828800" indent="0">
              <a:buNone/>
              <a:defRPr sz="1800">
                <a:solidFill>
                  <a:srgbClr val="FF0000"/>
                </a:solidFill>
                <a:latin typeface="Segoe UI Light" panose="020B0502040204020203" pitchFamily="34" charset="0"/>
                <a:cs typeface="Segoe UI Light" panose="020B0502040204020203" pitchFamily="34" charset="0"/>
              </a:defRPr>
            </a:lvl5pPr>
          </a:lstStyle>
          <a:p>
            <a:pPr lvl="0"/>
            <a:r>
              <a:rPr lang="fi-FI" dirty="0"/>
              <a:t>Muokkaa tekstin perustyylejä napsauttamalla</a:t>
            </a:r>
          </a:p>
        </p:txBody>
      </p:sp>
      <p:sp>
        <p:nvSpPr>
          <p:cNvPr id="37" name="Tekstin paikkamerkki 11">
            <a:extLst>
              <a:ext uri="{FF2B5EF4-FFF2-40B4-BE49-F238E27FC236}">
                <a16:creationId xmlns:a16="http://schemas.microsoft.com/office/drawing/2014/main" id="{1ADEE24F-AF9B-EDC7-817A-90DE085DE8EB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5132139" y="2264641"/>
            <a:ext cx="6364536" cy="720000"/>
          </a:xfrm>
          <a:prstGeom prst="rect">
            <a:avLst/>
          </a:prstGeom>
        </p:spPr>
        <p:txBody>
          <a:bodyPr lIns="0" tIns="0" rIns="0" bIns="0" numCol="1" spcCol="0" anchor="t"/>
          <a:lstStyle>
            <a:lvl1pPr marL="0" indent="0" rtl="0">
              <a:spcBef>
                <a:spcPts val="0"/>
              </a:spcBef>
              <a:buClr>
                <a:schemeClr val="accent2"/>
              </a:buClr>
              <a:buNone/>
              <a:defRPr sz="1600" b="0"/>
            </a:lvl1pPr>
            <a:lvl2pPr marL="685800" indent="-228600">
              <a:buClr>
                <a:schemeClr val="accent2"/>
              </a:buClr>
              <a:buFontTx/>
              <a:buChar char="→"/>
              <a:defRPr sz="1600"/>
            </a:lvl2pPr>
            <a:lvl3pPr indent="-144000">
              <a:buClr>
                <a:schemeClr val="accent2"/>
              </a:buClr>
              <a:defRPr sz="1600"/>
            </a:lvl3pPr>
            <a:lvl4pPr indent="-144000">
              <a:buClr>
                <a:schemeClr val="accent2"/>
              </a:buClr>
              <a:defRPr sz="1600"/>
            </a:lvl4pPr>
            <a:lvl5pPr indent="-144000">
              <a:buClr>
                <a:schemeClr val="accent2"/>
              </a:buClr>
              <a:defRPr sz="1600"/>
            </a:lvl5pPr>
          </a:lstStyle>
          <a:p>
            <a:pPr lvl="0"/>
            <a:r>
              <a:rPr lang="fi-FI" dirty="0"/>
              <a:t>Muokkaa tekstin perustyylejä napsauttamalla</a:t>
            </a:r>
          </a:p>
        </p:txBody>
      </p:sp>
      <p:sp>
        <p:nvSpPr>
          <p:cNvPr id="44" name="Tekstin paikkamerkki 11">
            <a:extLst>
              <a:ext uri="{FF2B5EF4-FFF2-40B4-BE49-F238E27FC236}">
                <a16:creationId xmlns:a16="http://schemas.microsoft.com/office/drawing/2014/main" id="{1BD50F0C-A999-0C47-93D0-4A05A73542AF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5132139" y="3196837"/>
            <a:ext cx="6364536" cy="447249"/>
          </a:xfrm>
          <a:prstGeom prst="rect">
            <a:avLst/>
          </a:prstGeom>
        </p:spPr>
        <p:txBody>
          <a:bodyPr lIns="0" tIns="0" rIns="0" bIns="0" numCol="1" spcCol="0" anchor="ctr"/>
          <a:lstStyle>
            <a:lvl1pPr marL="0" indent="0">
              <a:spcBef>
                <a:spcPts val="0"/>
              </a:spcBef>
              <a:buClr>
                <a:schemeClr val="accent2"/>
              </a:buClr>
              <a:buNone/>
              <a:defRPr sz="1600" b="1"/>
            </a:lvl1pPr>
            <a:lvl2pPr marL="685800" indent="-228600">
              <a:buClr>
                <a:schemeClr val="accent2"/>
              </a:buClr>
              <a:buFontTx/>
              <a:buChar char="→"/>
              <a:defRPr sz="1600"/>
            </a:lvl2pPr>
            <a:lvl3pPr indent="-144000">
              <a:buClr>
                <a:schemeClr val="accent2"/>
              </a:buClr>
              <a:defRPr sz="1600"/>
            </a:lvl3pPr>
            <a:lvl4pPr indent="-144000">
              <a:buClr>
                <a:schemeClr val="accent2"/>
              </a:buClr>
              <a:defRPr sz="1600"/>
            </a:lvl4pPr>
            <a:lvl5pPr indent="-144000">
              <a:buClr>
                <a:schemeClr val="accent2"/>
              </a:buClr>
              <a:defRPr sz="1600"/>
            </a:lvl5pPr>
          </a:lstStyle>
          <a:p>
            <a:pPr lvl="0"/>
            <a:r>
              <a:rPr lang="fi-FI" dirty="0"/>
              <a:t>Muokkaa tekstin perustyylejä napsauttamalla</a:t>
            </a:r>
          </a:p>
        </p:txBody>
      </p:sp>
      <p:sp>
        <p:nvSpPr>
          <p:cNvPr id="45" name="Tekstin paikkamerkki 11">
            <a:extLst>
              <a:ext uri="{FF2B5EF4-FFF2-40B4-BE49-F238E27FC236}">
                <a16:creationId xmlns:a16="http://schemas.microsoft.com/office/drawing/2014/main" id="{76E8D283-B8F6-48C5-BA0B-2BA7CFEE37BD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132139" y="3675545"/>
            <a:ext cx="6364536" cy="720000"/>
          </a:xfrm>
          <a:prstGeom prst="rect">
            <a:avLst/>
          </a:prstGeom>
        </p:spPr>
        <p:txBody>
          <a:bodyPr lIns="0" tIns="0" rIns="0" bIns="0" numCol="1" spcCol="0" anchor="t"/>
          <a:lstStyle>
            <a:lvl1pPr marL="0" indent="0" rtl="0">
              <a:spcBef>
                <a:spcPts val="0"/>
              </a:spcBef>
              <a:buClr>
                <a:schemeClr val="accent2"/>
              </a:buClr>
              <a:buNone/>
              <a:defRPr sz="1600" b="0"/>
            </a:lvl1pPr>
            <a:lvl2pPr marL="685800" indent="-228600">
              <a:buClr>
                <a:schemeClr val="accent2"/>
              </a:buClr>
              <a:buFontTx/>
              <a:buChar char="→"/>
              <a:defRPr sz="1600"/>
            </a:lvl2pPr>
            <a:lvl3pPr indent="-144000">
              <a:buClr>
                <a:schemeClr val="accent2"/>
              </a:buClr>
              <a:defRPr sz="1600"/>
            </a:lvl3pPr>
            <a:lvl4pPr indent="-144000">
              <a:buClr>
                <a:schemeClr val="accent2"/>
              </a:buClr>
              <a:defRPr sz="1600"/>
            </a:lvl4pPr>
            <a:lvl5pPr indent="-144000">
              <a:buClr>
                <a:schemeClr val="accent2"/>
              </a:buClr>
              <a:defRPr sz="1600"/>
            </a:lvl5pPr>
          </a:lstStyle>
          <a:p>
            <a:pPr lvl="0"/>
            <a:r>
              <a:rPr lang="fi-FI" dirty="0"/>
              <a:t>Muokkaa tekstin perustyylejä napsauttamalla</a:t>
            </a:r>
          </a:p>
        </p:txBody>
      </p:sp>
      <p:sp>
        <p:nvSpPr>
          <p:cNvPr id="46" name="Tekstin paikkamerkki 11">
            <a:extLst>
              <a:ext uri="{FF2B5EF4-FFF2-40B4-BE49-F238E27FC236}">
                <a16:creationId xmlns:a16="http://schemas.microsoft.com/office/drawing/2014/main" id="{DDCFE291-773B-A4A5-08B9-F49782D7C241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5132139" y="4607741"/>
            <a:ext cx="6364536" cy="447249"/>
          </a:xfrm>
          <a:prstGeom prst="rect">
            <a:avLst/>
          </a:prstGeom>
        </p:spPr>
        <p:txBody>
          <a:bodyPr lIns="0" tIns="0" rIns="0" bIns="0" numCol="1" spcCol="0" anchor="ctr"/>
          <a:lstStyle>
            <a:lvl1pPr marL="0" indent="0">
              <a:spcBef>
                <a:spcPts val="0"/>
              </a:spcBef>
              <a:buClr>
                <a:schemeClr val="accent2"/>
              </a:buClr>
              <a:buNone/>
              <a:defRPr sz="1600" b="1"/>
            </a:lvl1pPr>
            <a:lvl2pPr marL="685800" indent="-228600">
              <a:buClr>
                <a:schemeClr val="accent2"/>
              </a:buClr>
              <a:buFontTx/>
              <a:buChar char="→"/>
              <a:defRPr sz="1600"/>
            </a:lvl2pPr>
            <a:lvl3pPr indent="-144000">
              <a:buClr>
                <a:schemeClr val="accent2"/>
              </a:buClr>
              <a:defRPr sz="1600"/>
            </a:lvl3pPr>
            <a:lvl4pPr indent="-144000">
              <a:buClr>
                <a:schemeClr val="accent2"/>
              </a:buClr>
              <a:defRPr sz="1600"/>
            </a:lvl4pPr>
            <a:lvl5pPr indent="-144000">
              <a:buClr>
                <a:schemeClr val="accent2"/>
              </a:buClr>
              <a:defRPr sz="1600"/>
            </a:lvl5pPr>
          </a:lstStyle>
          <a:p>
            <a:pPr lvl="0"/>
            <a:r>
              <a:rPr lang="fi-FI" dirty="0"/>
              <a:t>Muokkaa tekstin perustyylejä napsauttamalla</a:t>
            </a:r>
          </a:p>
        </p:txBody>
      </p:sp>
      <p:sp>
        <p:nvSpPr>
          <p:cNvPr id="47" name="Tekstin paikkamerkki 11">
            <a:extLst>
              <a:ext uri="{FF2B5EF4-FFF2-40B4-BE49-F238E27FC236}">
                <a16:creationId xmlns:a16="http://schemas.microsoft.com/office/drawing/2014/main" id="{557013EB-0191-70FC-E0CF-13B0B8811A20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5132139" y="5086449"/>
            <a:ext cx="6364536" cy="720000"/>
          </a:xfrm>
          <a:prstGeom prst="rect">
            <a:avLst/>
          </a:prstGeom>
        </p:spPr>
        <p:txBody>
          <a:bodyPr lIns="0" tIns="0" rIns="0" bIns="0" numCol="1" spcCol="0" anchor="t"/>
          <a:lstStyle>
            <a:lvl1pPr marL="0" indent="0" rtl="0">
              <a:spcBef>
                <a:spcPts val="0"/>
              </a:spcBef>
              <a:buClr>
                <a:schemeClr val="accent2"/>
              </a:buClr>
              <a:buNone/>
              <a:defRPr sz="1600" b="0"/>
            </a:lvl1pPr>
            <a:lvl2pPr marL="685800" indent="-228600">
              <a:buClr>
                <a:schemeClr val="accent2"/>
              </a:buClr>
              <a:buFontTx/>
              <a:buChar char="→"/>
              <a:defRPr sz="1600"/>
            </a:lvl2pPr>
            <a:lvl3pPr indent="-144000">
              <a:buClr>
                <a:schemeClr val="accent2"/>
              </a:buClr>
              <a:defRPr sz="1600"/>
            </a:lvl3pPr>
            <a:lvl4pPr indent="-144000">
              <a:buClr>
                <a:schemeClr val="accent2"/>
              </a:buClr>
              <a:defRPr sz="1600"/>
            </a:lvl4pPr>
            <a:lvl5pPr indent="-144000">
              <a:buClr>
                <a:schemeClr val="accent2"/>
              </a:buClr>
              <a:defRPr sz="1600"/>
            </a:lvl5pPr>
          </a:lstStyle>
          <a:p>
            <a:pPr lvl="0"/>
            <a:r>
              <a:rPr lang="fi-FI" dirty="0"/>
              <a:t>Muokkaa tekstin perustyylejä napsauttamalla</a:t>
            </a:r>
          </a:p>
        </p:txBody>
      </p:sp>
      <p:sp>
        <p:nvSpPr>
          <p:cNvPr id="6" name="Ellipsi 5">
            <a:extLst>
              <a:ext uri="{FF2B5EF4-FFF2-40B4-BE49-F238E27FC236}">
                <a16:creationId xmlns:a16="http://schemas.microsoft.com/office/drawing/2014/main" id="{50D0EA78-E6C1-D79F-B2B4-BBEA03C2BE4C}"/>
              </a:ext>
            </a:extLst>
          </p:cNvPr>
          <p:cNvSpPr/>
          <p:nvPr userDrawn="1"/>
        </p:nvSpPr>
        <p:spPr>
          <a:xfrm>
            <a:off x="4425699" y="1741662"/>
            <a:ext cx="581612" cy="581612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i-FI" sz="2800" b="1" dirty="0">
                <a:latin typeface="+mn-lt"/>
                <a:ea typeface="Segoe UI Black" panose="020B0A02040204020203" pitchFamily="34" charset="0"/>
              </a:rPr>
              <a:t>1</a:t>
            </a:r>
            <a:endParaRPr lang="fi-FI" b="1" dirty="0">
              <a:latin typeface="+mn-lt"/>
              <a:ea typeface="Segoe UI Black" panose="020B0A02040204020203" pitchFamily="34" charset="0"/>
            </a:endParaRPr>
          </a:p>
        </p:txBody>
      </p:sp>
      <p:sp>
        <p:nvSpPr>
          <p:cNvPr id="7" name="Ellipsi 6">
            <a:extLst>
              <a:ext uri="{FF2B5EF4-FFF2-40B4-BE49-F238E27FC236}">
                <a16:creationId xmlns:a16="http://schemas.microsoft.com/office/drawing/2014/main" id="{4309260A-EAB2-5610-6EDA-5283A2D6AE42}"/>
              </a:ext>
            </a:extLst>
          </p:cNvPr>
          <p:cNvSpPr/>
          <p:nvPr userDrawn="1"/>
        </p:nvSpPr>
        <p:spPr>
          <a:xfrm>
            <a:off x="4425699" y="3138194"/>
            <a:ext cx="581612" cy="581612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i-FI" sz="2800" b="1" dirty="0">
                <a:latin typeface="+mn-lt"/>
                <a:ea typeface="Segoe UI Black" panose="020B0A02040204020203" pitchFamily="34" charset="0"/>
              </a:rPr>
              <a:t>2</a:t>
            </a:r>
            <a:endParaRPr lang="fi-FI" b="1" dirty="0">
              <a:latin typeface="+mn-lt"/>
              <a:ea typeface="Segoe UI Black" panose="020B0A02040204020203" pitchFamily="34" charset="0"/>
            </a:endParaRPr>
          </a:p>
        </p:txBody>
      </p:sp>
      <p:sp>
        <p:nvSpPr>
          <p:cNvPr id="8" name="Ellipsi 7">
            <a:extLst>
              <a:ext uri="{FF2B5EF4-FFF2-40B4-BE49-F238E27FC236}">
                <a16:creationId xmlns:a16="http://schemas.microsoft.com/office/drawing/2014/main" id="{DB72E6D2-30E5-7F74-A8F0-81D844DFFC84}"/>
              </a:ext>
            </a:extLst>
          </p:cNvPr>
          <p:cNvSpPr/>
          <p:nvPr userDrawn="1"/>
        </p:nvSpPr>
        <p:spPr>
          <a:xfrm>
            <a:off x="4425699" y="4534726"/>
            <a:ext cx="581612" cy="581612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r>
              <a:rPr lang="fi-FI" sz="2800" b="1" dirty="0">
                <a:latin typeface="+mn-lt"/>
                <a:ea typeface="Segoe UI Black" panose="020B0A02040204020203" pitchFamily="34" charset="0"/>
              </a:rPr>
              <a:t>3</a:t>
            </a:r>
            <a:endParaRPr lang="fi-FI" b="1" dirty="0">
              <a:latin typeface="+mn-lt"/>
              <a:ea typeface="Segoe UI Black" panose="020B0A0204020402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63012081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2706">
          <p15:clr>
            <a:srgbClr val="FBAE40"/>
          </p15:clr>
        </p15:guide>
        <p15:guide id="2" pos="2593">
          <p15:clr>
            <a:srgbClr val="FBAE40"/>
          </p15:clr>
        </p15:guide>
        <p15:guide id="4" pos="3228" userDrawn="1">
          <p15:clr>
            <a:srgbClr val="FBAE40"/>
          </p15:clr>
        </p15:guide>
      </p15:sldGuideLst>
    </p:ext>
  </p:extLst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 kohta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833C3473-58F1-8EDF-A5B1-6178CAE22E8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95324" y="1217547"/>
            <a:ext cx="3421063" cy="2211454"/>
          </a:xfrm>
          <a:prstGeom prst="rect">
            <a:avLst/>
          </a:prstGeom>
        </p:spPr>
        <p:txBody>
          <a:bodyPr lIns="0" tIns="0" rIns="0" bIns="0" anchor="b"/>
          <a:lstStyle>
            <a:lvl1pPr algn="r">
              <a:defRPr sz="3200" b="1"/>
            </a:lvl1pPr>
          </a:lstStyle>
          <a:p>
            <a:r>
              <a:rPr lang="fi-FI" dirty="0"/>
              <a:t>Muokkaa </a:t>
            </a:r>
            <a:r>
              <a:rPr lang="fi-FI" dirty="0" err="1"/>
              <a:t>ots</a:t>
            </a:r>
            <a:r>
              <a:rPr lang="fi-FI" dirty="0"/>
              <a:t>. </a:t>
            </a:r>
            <a:r>
              <a:rPr lang="fi-FI" dirty="0" err="1"/>
              <a:t>perustyyl</a:t>
            </a:r>
            <a:r>
              <a:rPr lang="fi-FI" dirty="0"/>
              <a:t>. </a:t>
            </a:r>
            <a:r>
              <a:rPr lang="fi-FI" dirty="0" err="1"/>
              <a:t>napsautt</a:t>
            </a:r>
            <a:r>
              <a:rPr lang="fi-FI" dirty="0"/>
              <a:t>.</a:t>
            </a:r>
          </a:p>
        </p:txBody>
      </p:sp>
      <p:sp>
        <p:nvSpPr>
          <p:cNvPr id="3" name="Päivämäärän paikkamerkki 2">
            <a:extLst>
              <a:ext uri="{FF2B5EF4-FFF2-40B4-BE49-F238E27FC236}">
                <a16:creationId xmlns:a16="http://schemas.microsoft.com/office/drawing/2014/main" id="{4EDF806A-5A75-D1BA-FF93-4E72404FAE0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fi-FI"/>
              <a:t>xx.xx.2026</a:t>
            </a:r>
            <a:endParaRPr lang="fi-FI" dirty="0"/>
          </a:p>
        </p:txBody>
      </p:sp>
      <p:sp>
        <p:nvSpPr>
          <p:cNvPr id="4" name="Alatunnisteen paikkamerkki 3">
            <a:extLst>
              <a:ext uri="{FF2B5EF4-FFF2-40B4-BE49-F238E27FC236}">
                <a16:creationId xmlns:a16="http://schemas.microsoft.com/office/drawing/2014/main" id="{9579A185-BA8C-8B7F-23CD-D52E53638EE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i-FI"/>
              <a:t>SO12081 | Kopiosto_Korkeakouluopiskelijoiden kopiointi 2026</a:t>
            </a:r>
            <a:endParaRPr lang="fi-FI" dirty="0"/>
          </a:p>
        </p:txBody>
      </p:sp>
      <p:sp>
        <p:nvSpPr>
          <p:cNvPr id="5" name="Dian numeron paikkamerkki 4">
            <a:extLst>
              <a:ext uri="{FF2B5EF4-FFF2-40B4-BE49-F238E27FC236}">
                <a16:creationId xmlns:a16="http://schemas.microsoft.com/office/drawing/2014/main" id="{A6148269-F3EB-28EA-DFA9-6FFB3BCE683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5B6939-2160-4D54-A0A9-177BFACD315D}" type="slidenum">
              <a:rPr lang="fi-FI" smtClean="0"/>
              <a:pPr/>
              <a:t>‹#›</a:t>
            </a:fld>
            <a:endParaRPr lang="fi-FI" dirty="0"/>
          </a:p>
        </p:txBody>
      </p:sp>
      <p:sp>
        <p:nvSpPr>
          <p:cNvPr id="9" name="Tekstin paikkamerkki 11">
            <a:extLst>
              <a:ext uri="{FF2B5EF4-FFF2-40B4-BE49-F238E27FC236}">
                <a16:creationId xmlns:a16="http://schemas.microsoft.com/office/drawing/2014/main" id="{348BD119-989E-7DEF-F4BC-2F96117F0A4D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5132139" y="1161907"/>
            <a:ext cx="6364536" cy="447249"/>
          </a:xfrm>
          <a:prstGeom prst="rect">
            <a:avLst/>
          </a:prstGeom>
        </p:spPr>
        <p:txBody>
          <a:bodyPr lIns="0" tIns="0" rIns="0" bIns="0" numCol="1" spcCol="0" anchor="ctr"/>
          <a:lstStyle>
            <a:lvl1pPr marL="0" indent="0">
              <a:spcBef>
                <a:spcPts val="0"/>
              </a:spcBef>
              <a:buClr>
                <a:schemeClr val="accent2"/>
              </a:buClr>
              <a:buNone/>
              <a:defRPr sz="1600" b="1"/>
            </a:lvl1pPr>
            <a:lvl2pPr marL="685800" indent="-228600">
              <a:buClr>
                <a:schemeClr val="accent2"/>
              </a:buClr>
              <a:buFontTx/>
              <a:buChar char="→"/>
              <a:defRPr sz="1600"/>
            </a:lvl2pPr>
            <a:lvl3pPr indent="-144000">
              <a:buClr>
                <a:schemeClr val="accent2"/>
              </a:buClr>
              <a:defRPr sz="1600"/>
            </a:lvl3pPr>
            <a:lvl4pPr indent="-144000">
              <a:buClr>
                <a:schemeClr val="accent2"/>
              </a:buClr>
              <a:defRPr sz="1600"/>
            </a:lvl4pPr>
            <a:lvl5pPr indent="-144000">
              <a:buClr>
                <a:schemeClr val="accent2"/>
              </a:buClr>
              <a:defRPr sz="1600"/>
            </a:lvl5pPr>
          </a:lstStyle>
          <a:p>
            <a:pPr lvl="0"/>
            <a:r>
              <a:rPr lang="fi-FI" dirty="0"/>
              <a:t>Muokkaa tekstin perustyylejä napsauttamalla</a:t>
            </a:r>
          </a:p>
        </p:txBody>
      </p:sp>
      <p:pic>
        <p:nvPicPr>
          <p:cNvPr id="19" name="Kuva 18">
            <a:extLst>
              <a:ext uri="{FF2B5EF4-FFF2-40B4-BE49-F238E27FC236}">
                <a16:creationId xmlns:a16="http://schemas.microsoft.com/office/drawing/2014/main" id="{3C553C70-B841-E6D1-FB0B-7C95BC0D44C4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-1916" y="0"/>
            <a:ext cx="4302787" cy="6165849"/>
          </a:xfrm>
          <a:prstGeom prst="rect">
            <a:avLst/>
          </a:prstGeom>
        </p:spPr>
      </p:pic>
      <p:sp>
        <p:nvSpPr>
          <p:cNvPr id="10" name="Tekstin paikkamerkki 9">
            <a:extLst>
              <a:ext uri="{FF2B5EF4-FFF2-40B4-BE49-F238E27FC236}">
                <a16:creationId xmlns:a16="http://schemas.microsoft.com/office/drawing/2014/main" id="{7D9AD773-B172-AD4D-32DF-CEAC03F213D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695323" y="3447659"/>
            <a:ext cx="3421065" cy="2192793"/>
          </a:xfrm>
          <a:prstGeom prst="rect">
            <a:avLst/>
          </a:prstGeom>
        </p:spPr>
        <p:txBody>
          <a:bodyPr/>
          <a:lstStyle>
            <a:lvl1pPr marL="0" indent="0" algn="r">
              <a:buNone/>
              <a:defRPr sz="1800">
                <a:solidFill>
                  <a:srgbClr val="FF0000"/>
                </a:solidFill>
                <a:latin typeface="Segoe UI Light" panose="020B0502040204020203" pitchFamily="34" charset="0"/>
                <a:cs typeface="Segoe UI Light" panose="020B0502040204020203" pitchFamily="34" charset="0"/>
              </a:defRPr>
            </a:lvl1pPr>
            <a:lvl2pPr marL="457200" indent="0">
              <a:buNone/>
              <a:defRPr sz="1800">
                <a:solidFill>
                  <a:srgbClr val="FF0000"/>
                </a:solidFill>
                <a:latin typeface="Segoe UI Light" panose="020B0502040204020203" pitchFamily="34" charset="0"/>
                <a:cs typeface="Segoe UI Light" panose="020B0502040204020203" pitchFamily="34" charset="0"/>
              </a:defRPr>
            </a:lvl2pPr>
            <a:lvl3pPr marL="914400" indent="0">
              <a:buNone/>
              <a:defRPr sz="1800">
                <a:solidFill>
                  <a:srgbClr val="FF0000"/>
                </a:solidFill>
                <a:latin typeface="Segoe UI Light" panose="020B0502040204020203" pitchFamily="34" charset="0"/>
                <a:cs typeface="Segoe UI Light" panose="020B0502040204020203" pitchFamily="34" charset="0"/>
              </a:defRPr>
            </a:lvl3pPr>
            <a:lvl4pPr marL="1371600" indent="0">
              <a:buNone/>
              <a:defRPr sz="1800">
                <a:solidFill>
                  <a:srgbClr val="FF0000"/>
                </a:solidFill>
                <a:latin typeface="Segoe UI Light" panose="020B0502040204020203" pitchFamily="34" charset="0"/>
                <a:cs typeface="Segoe UI Light" panose="020B0502040204020203" pitchFamily="34" charset="0"/>
              </a:defRPr>
            </a:lvl4pPr>
            <a:lvl5pPr marL="1828800" indent="0">
              <a:buNone/>
              <a:defRPr sz="1800">
                <a:solidFill>
                  <a:srgbClr val="FF0000"/>
                </a:solidFill>
                <a:latin typeface="Segoe UI Light" panose="020B0502040204020203" pitchFamily="34" charset="0"/>
                <a:cs typeface="Segoe UI Light" panose="020B0502040204020203" pitchFamily="34" charset="0"/>
              </a:defRPr>
            </a:lvl5pPr>
          </a:lstStyle>
          <a:p>
            <a:pPr lvl="0"/>
            <a:r>
              <a:rPr lang="fi-FI" dirty="0"/>
              <a:t>Muokkaa tekstin perustyylejä napsauttamalla</a:t>
            </a:r>
          </a:p>
        </p:txBody>
      </p:sp>
      <p:sp>
        <p:nvSpPr>
          <p:cNvPr id="37" name="Tekstin paikkamerkki 11">
            <a:extLst>
              <a:ext uri="{FF2B5EF4-FFF2-40B4-BE49-F238E27FC236}">
                <a16:creationId xmlns:a16="http://schemas.microsoft.com/office/drawing/2014/main" id="{1ADEE24F-AF9B-EDC7-817A-90DE085DE8EB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5132139" y="1640615"/>
            <a:ext cx="6364536" cy="720000"/>
          </a:xfrm>
          <a:prstGeom prst="rect">
            <a:avLst/>
          </a:prstGeom>
        </p:spPr>
        <p:txBody>
          <a:bodyPr lIns="0" tIns="0" rIns="0" bIns="0" numCol="1" spcCol="0" anchor="t"/>
          <a:lstStyle>
            <a:lvl1pPr marL="0" indent="0" rtl="0">
              <a:spcBef>
                <a:spcPts val="0"/>
              </a:spcBef>
              <a:buClr>
                <a:schemeClr val="accent2"/>
              </a:buClr>
              <a:buNone/>
              <a:defRPr sz="1600" b="0"/>
            </a:lvl1pPr>
            <a:lvl2pPr marL="685800" indent="-228600">
              <a:buClr>
                <a:schemeClr val="accent2"/>
              </a:buClr>
              <a:buFontTx/>
              <a:buChar char="→"/>
              <a:defRPr sz="1600"/>
            </a:lvl2pPr>
            <a:lvl3pPr indent="-144000">
              <a:buClr>
                <a:schemeClr val="accent2"/>
              </a:buClr>
              <a:defRPr sz="1600"/>
            </a:lvl3pPr>
            <a:lvl4pPr indent="-144000">
              <a:buClr>
                <a:schemeClr val="accent2"/>
              </a:buClr>
              <a:defRPr sz="1600"/>
            </a:lvl4pPr>
            <a:lvl5pPr indent="-144000">
              <a:buClr>
                <a:schemeClr val="accent2"/>
              </a:buClr>
              <a:defRPr sz="1600"/>
            </a:lvl5pPr>
          </a:lstStyle>
          <a:p>
            <a:pPr lvl="0"/>
            <a:r>
              <a:rPr lang="fi-FI" dirty="0"/>
              <a:t>Muokkaa tekstin perustyylejä napsauttamalla</a:t>
            </a:r>
          </a:p>
        </p:txBody>
      </p:sp>
      <p:sp>
        <p:nvSpPr>
          <p:cNvPr id="44" name="Tekstin paikkamerkki 11">
            <a:extLst>
              <a:ext uri="{FF2B5EF4-FFF2-40B4-BE49-F238E27FC236}">
                <a16:creationId xmlns:a16="http://schemas.microsoft.com/office/drawing/2014/main" id="{1BD50F0C-A999-0C47-93D0-4A05A73542AF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5132139" y="2454103"/>
            <a:ext cx="6364536" cy="447249"/>
          </a:xfrm>
          <a:prstGeom prst="rect">
            <a:avLst/>
          </a:prstGeom>
        </p:spPr>
        <p:txBody>
          <a:bodyPr lIns="0" tIns="0" rIns="0" bIns="0" numCol="1" spcCol="0" anchor="ctr"/>
          <a:lstStyle>
            <a:lvl1pPr marL="0" indent="0">
              <a:spcBef>
                <a:spcPts val="0"/>
              </a:spcBef>
              <a:buClr>
                <a:schemeClr val="accent2"/>
              </a:buClr>
              <a:buNone/>
              <a:defRPr sz="1600" b="1"/>
            </a:lvl1pPr>
            <a:lvl2pPr marL="685800" indent="-228600">
              <a:buClr>
                <a:schemeClr val="accent2"/>
              </a:buClr>
              <a:buFontTx/>
              <a:buChar char="→"/>
              <a:defRPr sz="1600"/>
            </a:lvl2pPr>
            <a:lvl3pPr indent="-144000">
              <a:buClr>
                <a:schemeClr val="accent2"/>
              </a:buClr>
              <a:defRPr sz="1600"/>
            </a:lvl3pPr>
            <a:lvl4pPr indent="-144000">
              <a:buClr>
                <a:schemeClr val="accent2"/>
              </a:buClr>
              <a:defRPr sz="1600"/>
            </a:lvl4pPr>
            <a:lvl5pPr indent="-144000">
              <a:buClr>
                <a:schemeClr val="accent2"/>
              </a:buClr>
              <a:defRPr sz="1600"/>
            </a:lvl5pPr>
          </a:lstStyle>
          <a:p>
            <a:pPr lvl="0"/>
            <a:r>
              <a:rPr lang="fi-FI" dirty="0"/>
              <a:t>Muokkaa tekstin perustyylejä napsauttamalla</a:t>
            </a:r>
          </a:p>
        </p:txBody>
      </p:sp>
      <p:sp>
        <p:nvSpPr>
          <p:cNvPr id="45" name="Tekstin paikkamerkki 11">
            <a:extLst>
              <a:ext uri="{FF2B5EF4-FFF2-40B4-BE49-F238E27FC236}">
                <a16:creationId xmlns:a16="http://schemas.microsoft.com/office/drawing/2014/main" id="{76E8D283-B8F6-48C5-BA0B-2BA7CFEE37BD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132139" y="2932811"/>
            <a:ext cx="6364536" cy="720000"/>
          </a:xfrm>
          <a:prstGeom prst="rect">
            <a:avLst/>
          </a:prstGeom>
        </p:spPr>
        <p:txBody>
          <a:bodyPr lIns="0" tIns="0" rIns="0" bIns="0" numCol="1" spcCol="0" anchor="t"/>
          <a:lstStyle>
            <a:lvl1pPr marL="0" indent="0" rtl="0">
              <a:spcBef>
                <a:spcPts val="0"/>
              </a:spcBef>
              <a:buClr>
                <a:schemeClr val="accent2"/>
              </a:buClr>
              <a:buNone/>
              <a:defRPr sz="1600" b="0"/>
            </a:lvl1pPr>
            <a:lvl2pPr marL="685800" indent="-228600">
              <a:buClr>
                <a:schemeClr val="accent2"/>
              </a:buClr>
              <a:buFontTx/>
              <a:buChar char="→"/>
              <a:defRPr sz="1600"/>
            </a:lvl2pPr>
            <a:lvl3pPr indent="-144000">
              <a:buClr>
                <a:schemeClr val="accent2"/>
              </a:buClr>
              <a:defRPr sz="1600"/>
            </a:lvl3pPr>
            <a:lvl4pPr indent="-144000">
              <a:buClr>
                <a:schemeClr val="accent2"/>
              </a:buClr>
              <a:defRPr sz="1600"/>
            </a:lvl4pPr>
            <a:lvl5pPr indent="-144000">
              <a:buClr>
                <a:schemeClr val="accent2"/>
              </a:buClr>
              <a:defRPr sz="1600"/>
            </a:lvl5pPr>
          </a:lstStyle>
          <a:p>
            <a:pPr lvl="0"/>
            <a:r>
              <a:rPr lang="fi-FI" dirty="0"/>
              <a:t>Muokkaa tekstin perustyylejä napsauttamalla</a:t>
            </a:r>
          </a:p>
        </p:txBody>
      </p:sp>
      <p:sp>
        <p:nvSpPr>
          <p:cNvPr id="46" name="Tekstin paikkamerkki 11">
            <a:extLst>
              <a:ext uri="{FF2B5EF4-FFF2-40B4-BE49-F238E27FC236}">
                <a16:creationId xmlns:a16="http://schemas.microsoft.com/office/drawing/2014/main" id="{DDCFE291-773B-A4A5-08B9-F49782D7C241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5132139" y="3746299"/>
            <a:ext cx="6364536" cy="447249"/>
          </a:xfrm>
          <a:prstGeom prst="rect">
            <a:avLst/>
          </a:prstGeom>
        </p:spPr>
        <p:txBody>
          <a:bodyPr lIns="0" tIns="0" rIns="0" bIns="0" numCol="1" spcCol="0" anchor="ctr"/>
          <a:lstStyle>
            <a:lvl1pPr marL="0" indent="0">
              <a:spcBef>
                <a:spcPts val="0"/>
              </a:spcBef>
              <a:buClr>
                <a:schemeClr val="accent2"/>
              </a:buClr>
              <a:buNone/>
              <a:defRPr sz="1600" b="1"/>
            </a:lvl1pPr>
            <a:lvl2pPr marL="685800" indent="-228600">
              <a:buClr>
                <a:schemeClr val="accent2"/>
              </a:buClr>
              <a:buFontTx/>
              <a:buChar char="→"/>
              <a:defRPr sz="1600"/>
            </a:lvl2pPr>
            <a:lvl3pPr indent="-144000">
              <a:buClr>
                <a:schemeClr val="accent2"/>
              </a:buClr>
              <a:defRPr sz="1600"/>
            </a:lvl3pPr>
            <a:lvl4pPr indent="-144000">
              <a:buClr>
                <a:schemeClr val="accent2"/>
              </a:buClr>
              <a:defRPr sz="1600"/>
            </a:lvl4pPr>
            <a:lvl5pPr indent="-144000">
              <a:buClr>
                <a:schemeClr val="accent2"/>
              </a:buClr>
              <a:defRPr sz="1600"/>
            </a:lvl5pPr>
          </a:lstStyle>
          <a:p>
            <a:pPr lvl="0"/>
            <a:r>
              <a:rPr lang="fi-FI" dirty="0"/>
              <a:t>Muokkaa tekstin perustyylejä napsauttamalla</a:t>
            </a:r>
          </a:p>
        </p:txBody>
      </p:sp>
      <p:sp>
        <p:nvSpPr>
          <p:cNvPr id="47" name="Tekstin paikkamerkki 11">
            <a:extLst>
              <a:ext uri="{FF2B5EF4-FFF2-40B4-BE49-F238E27FC236}">
                <a16:creationId xmlns:a16="http://schemas.microsoft.com/office/drawing/2014/main" id="{557013EB-0191-70FC-E0CF-13B0B8811A20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5132139" y="4225007"/>
            <a:ext cx="6364536" cy="720000"/>
          </a:xfrm>
          <a:prstGeom prst="rect">
            <a:avLst/>
          </a:prstGeom>
        </p:spPr>
        <p:txBody>
          <a:bodyPr lIns="0" tIns="0" rIns="0" bIns="0" numCol="1" spcCol="0" anchor="t"/>
          <a:lstStyle>
            <a:lvl1pPr marL="0" indent="0" rtl="0">
              <a:spcBef>
                <a:spcPts val="0"/>
              </a:spcBef>
              <a:buClr>
                <a:schemeClr val="accent2"/>
              </a:buClr>
              <a:buNone/>
              <a:defRPr sz="1600" b="0"/>
            </a:lvl1pPr>
            <a:lvl2pPr marL="685800" indent="-228600">
              <a:buClr>
                <a:schemeClr val="accent2"/>
              </a:buClr>
              <a:buFontTx/>
              <a:buChar char="→"/>
              <a:defRPr sz="1600"/>
            </a:lvl2pPr>
            <a:lvl3pPr indent="-144000">
              <a:buClr>
                <a:schemeClr val="accent2"/>
              </a:buClr>
              <a:defRPr sz="1600"/>
            </a:lvl3pPr>
            <a:lvl4pPr indent="-144000">
              <a:buClr>
                <a:schemeClr val="accent2"/>
              </a:buClr>
              <a:defRPr sz="1600"/>
            </a:lvl4pPr>
            <a:lvl5pPr indent="-144000">
              <a:buClr>
                <a:schemeClr val="accent2"/>
              </a:buClr>
              <a:defRPr sz="1600"/>
            </a:lvl5pPr>
          </a:lstStyle>
          <a:p>
            <a:pPr lvl="0"/>
            <a:r>
              <a:rPr lang="fi-FI" dirty="0"/>
              <a:t>Muokkaa tekstin perustyylejä napsauttamalla</a:t>
            </a:r>
          </a:p>
        </p:txBody>
      </p:sp>
      <p:sp>
        <p:nvSpPr>
          <p:cNvPr id="48" name="Tekstin paikkamerkki 11">
            <a:extLst>
              <a:ext uri="{FF2B5EF4-FFF2-40B4-BE49-F238E27FC236}">
                <a16:creationId xmlns:a16="http://schemas.microsoft.com/office/drawing/2014/main" id="{AD5A7995-C701-E13A-1E65-F073FD078D41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5132139" y="5038495"/>
            <a:ext cx="6364536" cy="447249"/>
          </a:xfrm>
          <a:prstGeom prst="rect">
            <a:avLst/>
          </a:prstGeom>
        </p:spPr>
        <p:txBody>
          <a:bodyPr lIns="0" tIns="0" rIns="0" bIns="0" numCol="1" spcCol="0" anchor="ctr"/>
          <a:lstStyle>
            <a:lvl1pPr marL="0" indent="0" rtl="0">
              <a:spcBef>
                <a:spcPts val="0"/>
              </a:spcBef>
              <a:buClr>
                <a:schemeClr val="accent2"/>
              </a:buClr>
              <a:buNone/>
              <a:defRPr sz="1600" b="1"/>
            </a:lvl1pPr>
            <a:lvl2pPr marL="685800" indent="-228600">
              <a:buClr>
                <a:schemeClr val="accent2"/>
              </a:buClr>
              <a:buFontTx/>
              <a:buChar char="→"/>
              <a:defRPr sz="1600"/>
            </a:lvl2pPr>
            <a:lvl3pPr indent="-144000">
              <a:buClr>
                <a:schemeClr val="accent2"/>
              </a:buClr>
              <a:defRPr sz="1600"/>
            </a:lvl3pPr>
            <a:lvl4pPr indent="-144000">
              <a:buClr>
                <a:schemeClr val="accent2"/>
              </a:buClr>
              <a:defRPr sz="1600"/>
            </a:lvl4pPr>
            <a:lvl5pPr indent="-144000">
              <a:buClr>
                <a:schemeClr val="accent2"/>
              </a:buClr>
              <a:defRPr sz="1600"/>
            </a:lvl5pPr>
          </a:lstStyle>
          <a:p>
            <a:pPr lvl="0"/>
            <a:r>
              <a:rPr lang="fi-FI" dirty="0"/>
              <a:t>Muokkaa tekstin perustyylejä napsauttamalla</a:t>
            </a:r>
          </a:p>
        </p:txBody>
      </p:sp>
      <p:sp>
        <p:nvSpPr>
          <p:cNvPr id="49" name="Tekstin paikkamerkki 11">
            <a:extLst>
              <a:ext uri="{FF2B5EF4-FFF2-40B4-BE49-F238E27FC236}">
                <a16:creationId xmlns:a16="http://schemas.microsoft.com/office/drawing/2014/main" id="{EDD9AFD6-4010-93A6-EA41-43053DEC58C4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5132139" y="5517203"/>
            <a:ext cx="6364536" cy="720000"/>
          </a:xfrm>
          <a:prstGeom prst="rect">
            <a:avLst/>
          </a:prstGeom>
        </p:spPr>
        <p:txBody>
          <a:bodyPr lIns="0" tIns="0" rIns="0" bIns="0" numCol="1" spcCol="0" anchor="t"/>
          <a:lstStyle>
            <a:lvl1pPr marL="0" indent="0" rtl="0">
              <a:spcBef>
                <a:spcPts val="0"/>
              </a:spcBef>
              <a:buClr>
                <a:schemeClr val="accent2"/>
              </a:buClr>
              <a:buNone/>
              <a:defRPr sz="1600" b="0"/>
            </a:lvl1pPr>
            <a:lvl2pPr marL="685800" indent="-228600">
              <a:buClr>
                <a:schemeClr val="accent2"/>
              </a:buClr>
              <a:buFontTx/>
              <a:buChar char="→"/>
              <a:defRPr sz="1600"/>
            </a:lvl2pPr>
            <a:lvl3pPr indent="-144000">
              <a:buClr>
                <a:schemeClr val="accent2"/>
              </a:buClr>
              <a:defRPr sz="1600"/>
            </a:lvl3pPr>
            <a:lvl4pPr indent="-144000">
              <a:buClr>
                <a:schemeClr val="accent2"/>
              </a:buClr>
              <a:defRPr sz="1600"/>
            </a:lvl4pPr>
            <a:lvl5pPr indent="-144000">
              <a:buClr>
                <a:schemeClr val="accent2"/>
              </a:buClr>
              <a:defRPr sz="1600"/>
            </a:lvl5pPr>
          </a:lstStyle>
          <a:p>
            <a:pPr lvl="0"/>
            <a:r>
              <a:rPr lang="fi-FI" dirty="0"/>
              <a:t>Muokkaa tekstin perustyylejä napsauttamalla</a:t>
            </a:r>
          </a:p>
        </p:txBody>
      </p:sp>
      <p:sp>
        <p:nvSpPr>
          <p:cNvPr id="6" name="Ellipsi 5">
            <a:extLst>
              <a:ext uri="{FF2B5EF4-FFF2-40B4-BE49-F238E27FC236}">
                <a16:creationId xmlns:a16="http://schemas.microsoft.com/office/drawing/2014/main" id="{F71C01DB-2ACF-58F5-429B-A73880BF9D7C}"/>
              </a:ext>
            </a:extLst>
          </p:cNvPr>
          <p:cNvSpPr/>
          <p:nvPr userDrawn="1"/>
        </p:nvSpPr>
        <p:spPr>
          <a:xfrm>
            <a:off x="4425699" y="1093903"/>
            <a:ext cx="581612" cy="581612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i-FI" sz="2800" b="1" dirty="0">
                <a:latin typeface="+mn-lt"/>
                <a:ea typeface="Segoe UI Black" panose="020B0A02040204020203" pitchFamily="34" charset="0"/>
              </a:rPr>
              <a:t>1</a:t>
            </a:r>
            <a:endParaRPr lang="fi-FI" b="1" dirty="0">
              <a:latin typeface="+mn-lt"/>
              <a:ea typeface="Segoe UI Black" panose="020B0A02040204020203" pitchFamily="34" charset="0"/>
            </a:endParaRPr>
          </a:p>
        </p:txBody>
      </p:sp>
      <p:sp>
        <p:nvSpPr>
          <p:cNvPr id="7" name="Ellipsi 6">
            <a:extLst>
              <a:ext uri="{FF2B5EF4-FFF2-40B4-BE49-F238E27FC236}">
                <a16:creationId xmlns:a16="http://schemas.microsoft.com/office/drawing/2014/main" id="{65F57CF6-9940-0ED0-FA75-9BA02561A367}"/>
              </a:ext>
            </a:extLst>
          </p:cNvPr>
          <p:cNvSpPr/>
          <p:nvPr userDrawn="1"/>
        </p:nvSpPr>
        <p:spPr>
          <a:xfrm>
            <a:off x="4425699" y="2386373"/>
            <a:ext cx="581612" cy="581612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i-FI" sz="2800" b="1" dirty="0">
                <a:latin typeface="+mn-lt"/>
                <a:ea typeface="Segoe UI Black" panose="020B0A02040204020203" pitchFamily="34" charset="0"/>
              </a:rPr>
              <a:t>2</a:t>
            </a:r>
            <a:endParaRPr lang="fi-FI" b="1" dirty="0">
              <a:latin typeface="+mn-lt"/>
              <a:ea typeface="Segoe UI Black" panose="020B0A02040204020203" pitchFamily="34" charset="0"/>
            </a:endParaRPr>
          </a:p>
        </p:txBody>
      </p:sp>
      <p:sp>
        <p:nvSpPr>
          <p:cNvPr id="8" name="Ellipsi 7">
            <a:extLst>
              <a:ext uri="{FF2B5EF4-FFF2-40B4-BE49-F238E27FC236}">
                <a16:creationId xmlns:a16="http://schemas.microsoft.com/office/drawing/2014/main" id="{E2472783-9F4F-6BA4-1477-A6E8D916A62B}"/>
              </a:ext>
            </a:extLst>
          </p:cNvPr>
          <p:cNvSpPr/>
          <p:nvPr userDrawn="1"/>
        </p:nvSpPr>
        <p:spPr>
          <a:xfrm>
            <a:off x="4425699" y="3678843"/>
            <a:ext cx="581612" cy="581612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r>
              <a:rPr lang="fi-FI" sz="2800" b="1" dirty="0">
                <a:latin typeface="+mn-lt"/>
                <a:ea typeface="Segoe UI Black" panose="020B0A02040204020203" pitchFamily="34" charset="0"/>
              </a:rPr>
              <a:t>3</a:t>
            </a:r>
            <a:endParaRPr lang="fi-FI" b="1" dirty="0">
              <a:latin typeface="+mn-lt"/>
              <a:ea typeface="Segoe UI Black" panose="020B0A02040204020203" pitchFamily="34" charset="0"/>
            </a:endParaRPr>
          </a:p>
        </p:txBody>
      </p:sp>
      <p:sp>
        <p:nvSpPr>
          <p:cNvPr id="11" name="Ellipsi 10">
            <a:extLst>
              <a:ext uri="{FF2B5EF4-FFF2-40B4-BE49-F238E27FC236}">
                <a16:creationId xmlns:a16="http://schemas.microsoft.com/office/drawing/2014/main" id="{C59D1A56-4379-4AB8-A28F-1C8CF3A2EFE0}"/>
              </a:ext>
            </a:extLst>
          </p:cNvPr>
          <p:cNvSpPr/>
          <p:nvPr userDrawn="1"/>
        </p:nvSpPr>
        <p:spPr>
          <a:xfrm>
            <a:off x="4425699" y="4971313"/>
            <a:ext cx="581612" cy="581612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r>
              <a:rPr lang="fi-FI" sz="2800" b="1" dirty="0">
                <a:latin typeface="+mn-lt"/>
                <a:ea typeface="Segoe UI Black" panose="020B0A02040204020203" pitchFamily="34" charset="0"/>
              </a:rPr>
              <a:t>4</a:t>
            </a:r>
            <a:endParaRPr lang="fi-FI" b="1" dirty="0">
              <a:latin typeface="+mn-lt"/>
              <a:ea typeface="Segoe UI Black" panose="020B0A0204020402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55156038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2706">
          <p15:clr>
            <a:srgbClr val="FBAE40"/>
          </p15:clr>
        </p15:guide>
        <p15:guide id="2" pos="2593">
          <p15:clr>
            <a:srgbClr val="FBAE40"/>
          </p15:clr>
        </p15:guide>
        <p15:guide id="3" pos="2819">
          <p15:clr>
            <a:srgbClr val="FBAE40"/>
          </p15:clr>
        </p15:guide>
        <p15:guide id="4" pos="3228">
          <p15:clr>
            <a:srgbClr val="FBAE40"/>
          </p15:clr>
        </p15:guide>
      </p15:sldGuideLst>
    </p:ext>
  </p:extLst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 kohta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833C3473-58F1-8EDF-A5B1-6178CAE22E8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95324" y="1217547"/>
            <a:ext cx="3421063" cy="2211454"/>
          </a:xfrm>
          <a:prstGeom prst="rect">
            <a:avLst/>
          </a:prstGeom>
        </p:spPr>
        <p:txBody>
          <a:bodyPr lIns="0" tIns="0" rIns="0" bIns="0" anchor="b"/>
          <a:lstStyle>
            <a:lvl1pPr algn="r">
              <a:defRPr sz="3200" b="1"/>
            </a:lvl1pPr>
          </a:lstStyle>
          <a:p>
            <a:r>
              <a:rPr lang="fi-FI" dirty="0"/>
              <a:t>Muokkaa </a:t>
            </a:r>
            <a:r>
              <a:rPr lang="fi-FI" dirty="0" err="1"/>
              <a:t>ots</a:t>
            </a:r>
            <a:r>
              <a:rPr lang="fi-FI" dirty="0"/>
              <a:t>. </a:t>
            </a:r>
            <a:r>
              <a:rPr lang="fi-FI" dirty="0" err="1"/>
              <a:t>perustyyl</a:t>
            </a:r>
            <a:r>
              <a:rPr lang="fi-FI" dirty="0"/>
              <a:t>. </a:t>
            </a:r>
            <a:r>
              <a:rPr lang="fi-FI" dirty="0" err="1"/>
              <a:t>napsautt</a:t>
            </a:r>
            <a:r>
              <a:rPr lang="fi-FI" dirty="0"/>
              <a:t>.</a:t>
            </a:r>
          </a:p>
        </p:txBody>
      </p:sp>
      <p:sp>
        <p:nvSpPr>
          <p:cNvPr id="3" name="Päivämäärän paikkamerkki 2">
            <a:extLst>
              <a:ext uri="{FF2B5EF4-FFF2-40B4-BE49-F238E27FC236}">
                <a16:creationId xmlns:a16="http://schemas.microsoft.com/office/drawing/2014/main" id="{4EDF806A-5A75-D1BA-FF93-4E72404FAE0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fi-FI"/>
              <a:t>xx.xx.2026</a:t>
            </a:r>
            <a:endParaRPr lang="fi-FI" dirty="0"/>
          </a:p>
        </p:txBody>
      </p:sp>
      <p:sp>
        <p:nvSpPr>
          <p:cNvPr id="4" name="Alatunnisteen paikkamerkki 3">
            <a:extLst>
              <a:ext uri="{FF2B5EF4-FFF2-40B4-BE49-F238E27FC236}">
                <a16:creationId xmlns:a16="http://schemas.microsoft.com/office/drawing/2014/main" id="{9579A185-BA8C-8B7F-23CD-D52E53638EE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i-FI"/>
              <a:t>SO12081 | Kopiosto_Korkeakouluopiskelijoiden kopiointi 2026</a:t>
            </a:r>
            <a:endParaRPr lang="fi-FI" dirty="0"/>
          </a:p>
        </p:txBody>
      </p:sp>
      <p:sp>
        <p:nvSpPr>
          <p:cNvPr id="5" name="Dian numeron paikkamerkki 4">
            <a:extLst>
              <a:ext uri="{FF2B5EF4-FFF2-40B4-BE49-F238E27FC236}">
                <a16:creationId xmlns:a16="http://schemas.microsoft.com/office/drawing/2014/main" id="{A6148269-F3EB-28EA-DFA9-6FFB3BCE683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5B6939-2160-4D54-A0A9-177BFACD315D}" type="slidenum">
              <a:rPr lang="fi-FI" smtClean="0"/>
              <a:pPr/>
              <a:t>‹#›</a:t>
            </a:fld>
            <a:endParaRPr lang="fi-FI" dirty="0"/>
          </a:p>
        </p:txBody>
      </p:sp>
      <p:sp>
        <p:nvSpPr>
          <p:cNvPr id="9" name="Tekstin paikkamerkki 11">
            <a:extLst>
              <a:ext uri="{FF2B5EF4-FFF2-40B4-BE49-F238E27FC236}">
                <a16:creationId xmlns:a16="http://schemas.microsoft.com/office/drawing/2014/main" id="{348BD119-989E-7DEF-F4BC-2F96117F0A4D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5132139" y="1217547"/>
            <a:ext cx="6364536" cy="339027"/>
          </a:xfrm>
          <a:prstGeom prst="rect">
            <a:avLst/>
          </a:prstGeom>
        </p:spPr>
        <p:txBody>
          <a:bodyPr lIns="0" tIns="0" rIns="0" bIns="0" numCol="1" spcCol="0" anchor="ctr"/>
          <a:lstStyle>
            <a:lvl1pPr marL="0" indent="0">
              <a:spcBef>
                <a:spcPts val="0"/>
              </a:spcBef>
              <a:buClr>
                <a:schemeClr val="accent2"/>
              </a:buClr>
              <a:buNone/>
              <a:defRPr sz="1600" b="1"/>
            </a:lvl1pPr>
            <a:lvl2pPr marL="685800" indent="-228600">
              <a:buClr>
                <a:schemeClr val="accent2"/>
              </a:buClr>
              <a:buFontTx/>
              <a:buChar char="→"/>
              <a:defRPr sz="1600"/>
            </a:lvl2pPr>
            <a:lvl3pPr indent="-144000">
              <a:buClr>
                <a:schemeClr val="accent2"/>
              </a:buClr>
              <a:defRPr sz="1600"/>
            </a:lvl3pPr>
            <a:lvl4pPr indent="-144000">
              <a:buClr>
                <a:schemeClr val="accent2"/>
              </a:buClr>
              <a:defRPr sz="1600"/>
            </a:lvl4pPr>
            <a:lvl5pPr indent="-144000">
              <a:buClr>
                <a:schemeClr val="accent2"/>
              </a:buClr>
              <a:defRPr sz="1600"/>
            </a:lvl5pPr>
          </a:lstStyle>
          <a:p>
            <a:pPr lvl="0"/>
            <a:r>
              <a:rPr lang="fi-FI" dirty="0"/>
              <a:t>Muokkaa tekstin perustyylejä napsauttamalla</a:t>
            </a:r>
          </a:p>
        </p:txBody>
      </p:sp>
      <p:pic>
        <p:nvPicPr>
          <p:cNvPr id="19" name="Kuva 18">
            <a:extLst>
              <a:ext uri="{FF2B5EF4-FFF2-40B4-BE49-F238E27FC236}">
                <a16:creationId xmlns:a16="http://schemas.microsoft.com/office/drawing/2014/main" id="{3C553C70-B841-E6D1-FB0B-7C95BC0D44C4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-1916" y="0"/>
            <a:ext cx="4302787" cy="6165849"/>
          </a:xfrm>
          <a:prstGeom prst="rect">
            <a:avLst/>
          </a:prstGeom>
        </p:spPr>
      </p:pic>
      <p:sp>
        <p:nvSpPr>
          <p:cNvPr id="10" name="Tekstin paikkamerkki 9">
            <a:extLst>
              <a:ext uri="{FF2B5EF4-FFF2-40B4-BE49-F238E27FC236}">
                <a16:creationId xmlns:a16="http://schemas.microsoft.com/office/drawing/2014/main" id="{7D9AD773-B172-AD4D-32DF-CEAC03F213D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695323" y="3447659"/>
            <a:ext cx="3421065" cy="2192793"/>
          </a:xfrm>
          <a:prstGeom prst="rect">
            <a:avLst/>
          </a:prstGeom>
        </p:spPr>
        <p:txBody>
          <a:bodyPr/>
          <a:lstStyle>
            <a:lvl1pPr marL="0" indent="0" algn="r">
              <a:buNone/>
              <a:defRPr sz="1800">
                <a:solidFill>
                  <a:srgbClr val="FF0000"/>
                </a:solidFill>
                <a:latin typeface="Segoe UI Light" panose="020B0502040204020203" pitchFamily="34" charset="0"/>
                <a:cs typeface="Segoe UI Light" panose="020B0502040204020203" pitchFamily="34" charset="0"/>
              </a:defRPr>
            </a:lvl1pPr>
            <a:lvl2pPr marL="457200" indent="0">
              <a:buNone/>
              <a:defRPr sz="1800">
                <a:solidFill>
                  <a:srgbClr val="FF0000"/>
                </a:solidFill>
                <a:latin typeface="Segoe UI Light" panose="020B0502040204020203" pitchFamily="34" charset="0"/>
                <a:cs typeface="Segoe UI Light" panose="020B0502040204020203" pitchFamily="34" charset="0"/>
              </a:defRPr>
            </a:lvl2pPr>
            <a:lvl3pPr marL="914400" indent="0">
              <a:buNone/>
              <a:defRPr sz="1800">
                <a:solidFill>
                  <a:srgbClr val="FF0000"/>
                </a:solidFill>
                <a:latin typeface="Segoe UI Light" panose="020B0502040204020203" pitchFamily="34" charset="0"/>
                <a:cs typeface="Segoe UI Light" panose="020B0502040204020203" pitchFamily="34" charset="0"/>
              </a:defRPr>
            </a:lvl3pPr>
            <a:lvl4pPr marL="1371600" indent="0">
              <a:buNone/>
              <a:defRPr sz="1800">
                <a:solidFill>
                  <a:srgbClr val="FF0000"/>
                </a:solidFill>
                <a:latin typeface="Segoe UI Light" panose="020B0502040204020203" pitchFamily="34" charset="0"/>
                <a:cs typeface="Segoe UI Light" panose="020B0502040204020203" pitchFamily="34" charset="0"/>
              </a:defRPr>
            </a:lvl4pPr>
            <a:lvl5pPr marL="1828800" indent="0">
              <a:buNone/>
              <a:defRPr sz="1800">
                <a:solidFill>
                  <a:srgbClr val="FF0000"/>
                </a:solidFill>
                <a:latin typeface="Segoe UI Light" panose="020B0502040204020203" pitchFamily="34" charset="0"/>
                <a:cs typeface="Segoe UI Light" panose="020B0502040204020203" pitchFamily="34" charset="0"/>
              </a:defRPr>
            </a:lvl5pPr>
          </a:lstStyle>
          <a:p>
            <a:pPr lvl="0"/>
            <a:r>
              <a:rPr lang="fi-FI" dirty="0"/>
              <a:t>Muokkaa tekstin perustyylejä napsauttamalla</a:t>
            </a:r>
          </a:p>
        </p:txBody>
      </p:sp>
      <p:sp>
        <p:nvSpPr>
          <p:cNvPr id="37" name="Tekstin paikkamerkki 11">
            <a:extLst>
              <a:ext uri="{FF2B5EF4-FFF2-40B4-BE49-F238E27FC236}">
                <a16:creationId xmlns:a16="http://schemas.microsoft.com/office/drawing/2014/main" id="{1ADEE24F-AF9B-EDC7-817A-90DE085DE8EB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5132139" y="1598367"/>
            <a:ext cx="6364536" cy="540000"/>
          </a:xfrm>
          <a:prstGeom prst="rect">
            <a:avLst/>
          </a:prstGeom>
        </p:spPr>
        <p:txBody>
          <a:bodyPr lIns="0" tIns="0" rIns="0" bIns="0" numCol="1" spcCol="0" anchor="t"/>
          <a:lstStyle>
            <a:lvl1pPr marL="0" indent="0" rtl="0">
              <a:spcBef>
                <a:spcPts val="0"/>
              </a:spcBef>
              <a:buClr>
                <a:schemeClr val="accent2"/>
              </a:buClr>
              <a:buNone/>
              <a:defRPr sz="1600" b="0"/>
            </a:lvl1pPr>
            <a:lvl2pPr marL="685800" indent="-228600">
              <a:buClr>
                <a:schemeClr val="accent2"/>
              </a:buClr>
              <a:buFontTx/>
              <a:buChar char="→"/>
              <a:defRPr sz="1600"/>
            </a:lvl2pPr>
            <a:lvl3pPr indent="-144000">
              <a:buClr>
                <a:schemeClr val="accent2"/>
              </a:buClr>
              <a:defRPr sz="1600"/>
            </a:lvl3pPr>
            <a:lvl4pPr indent="-144000">
              <a:buClr>
                <a:schemeClr val="accent2"/>
              </a:buClr>
              <a:defRPr sz="1600"/>
            </a:lvl4pPr>
            <a:lvl5pPr indent="-144000">
              <a:buClr>
                <a:schemeClr val="accent2"/>
              </a:buClr>
              <a:defRPr sz="1600"/>
            </a:lvl5pPr>
          </a:lstStyle>
          <a:p>
            <a:pPr lvl="0"/>
            <a:r>
              <a:rPr lang="fi-FI" dirty="0"/>
              <a:t>Muokkaa tekstin perustyylejä napsauttamalla</a:t>
            </a:r>
          </a:p>
        </p:txBody>
      </p:sp>
      <p:sp>
        <p:nvSpPr>
          <p:cNvPr id="44" name="Tekstin paikkamerkki 11">
            <a:extLst>
              <a:ext uri="{FF2B5EF4-FFF2-40B4-BE49-F238E27FC236}">
                <a16:creationId xmlns:a16="http://schemas.microsoft.com/office/drawing/2014/main" id="{1BD50F0C-A999-0C47-93D0-4A05A73542AF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5132139" y="2252183"/>
            <a:ext cx="6364536" cy="360000"/>
          </a:xfrm>
          <a:prstGeom prst="rect">
            <a:avLst/>
          </a:prstGeom>
        </p:spPr>
        <p:txBody>
          <a:bodyPr lIns="0" tIns="0" rIns="0" bIns="0" numCol="1" spcCol="0" anchor="ctr"/>
          <a:lstStyle>
            <a:lvl1pPr marL="0" indent="0">
              <a:spcBef>
                <a:spcPts val="0"/>
              </a:spcBef>
              <a:buClr>
                <a:schemeClr val="accent2"/>
              </a:buClr>
              <a:buNone/>
              <a:defRPr sz="1600" b="1"/>
            </a:lvl1pPr>
            <a:lvl2pPr marL="685800" indent="-228600">
              <a:buClr>
                <a:schemeClr val="accent2"/>
              </a:buClr>
              <a:buFontTx/>
              <a:buChar char="→"/>
              <a:defRPr sz="1600"/>
            </a:lvl2pPr>
            <a:lvl3pPr indent="-144000">
              <a:buClr>
                <a:schemeClr val="accent2"/>
              </a:buClr>
              <a:defRPr sz="1600"/>
            </a:lvl3pPr>
            <a:lvl4pPr indent="-144000">
              <a:buClr>
                <a:schemeClr val="accent2"/>
              </a:buClr>
              <a:defRPr sz="1600"/>
            </a:lvl4pPr>
            <a:lvl5pPr indent="-144000">
              <a:buClr>
                <a:schemeClr val="accent2"/>
              </a:buClr>
              <a:defRPr sz="1600"/>
            </a:lvl5pPr>
          </a:lstStyle>
          <a:p>
            <a:pPr lvl="0"/>
            <a:r>
              <a:rPr lang="fi-FI" dirty="0"/>
              <a:t>Muokkaa tekstin perustyylejä napsauttamalla</a:t>
            </a:r>
          </a:p>
        </p:txBody>
      </p:sp>
      <p:sp>
        <p:nvSpPr>
          <p:cNvPr id="45" name="Tekstin paikkamerkki 11">
            <a:extLst>
              <a:ext uri="{FF2B5EF4-FFF2-40B4-BE49-F238E27FC236}">
                <a16:creationId xmlns:a16="http://schemas.microsoft.com/office/drawing/2014/main" id="{76E8D283-B8F6-48C5-BA0B-2BA7CFEE37BD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132139" y="2633003"/>
            <a:ext cx="6364536" cy="540000"/>
          </a:xfrm>
          <a:prstGeom prst="rect">
            <a:avLst/>
          </a:prstGeom>
        </p:spPr>
        <p:txBody>
          <a:bodyPr lIns="0" tIns="0" rIns="0" bIns="0" numCol="1" spcCol="0" anchor="t"/>
          <a:lstStyle>
            <a:lvl1pPr marL="0" indent="0" rtl="0">
              <a:spcBef>
                <a:spcPts val="0"/>
              </a:spcBef>
              <a:buClr>
                <a:schemeClr val="accent2"/>
              </a:buClr>
              <a:buNone/>
              <a:defRPr sz="1600" b="0"/>
            </a:lvl1pPr>
            <a:lvl2pPr marL="685800" indent="-228600">
              <a:buClr>
                <a:schemeClr val="accent2"/>
              </a:buClr>
              <a:buFontTx/>
              <a:buChar char="→"/>
              <a:defRPr sz="1600"/>
            </a:lvl2pPr>
            <a:lvl3pPr indent="-144000">
              <a:buClr>
                <a:schemeClr val="accent2"/>
              </a:buClr>
              <a:defRPr sz="1600"/>
            </a:lvl3pPr>
            <a:lvl4pPr indent="-144000">
              <a:buClr>
                <a:schemeClr val="accent2"/>
              </a:buClr>
              <a:defRPr sz="1600"/>
            </a:lvl4pPr>
            <a:lvl5pPr indent="-144000">
              <a:buClr>
                <a:schemeClr val="accent2"/>
              </a:buClr>
              <a:defRPr sz="1600"/>
            </a:lvl5pPr>
          </a:lstStyle>
          <a:p>
            <a:pPr lvl="0"/>
            <a:r>
              <a:rPr lang="fi-FI" dirty="0"/>
              <a:t>Muokkaa tekstin perustyylejä napsauttamalla</a:t>
            </a:r>
          </a:p>
        </p:txBody>
      </p:sp>
      <p:sp>
        <p:nvSpPr>
          <p:cNvPr id="46" name="Tekstin paikkamerkki 11">
            <a:extLst>
              <a:ext uri="{FF2B5EF4-FFF2-40B4-BE49-F238E27FC236}">
                <a16:creationId xmlns:a16="http://schemas.microsoft.com/office/drawing/2014/main" id="{DDCFE291-773B-A4A5-08B9-F49782D7C241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5132139" y="3273213"/>
            <a:ext cx="6364536" cy="360000"/>
          </a:xfrm>
          <a:prstGeom prst="rect">
            <a:avLst/>
          </a:prstGeom>
        </p:spPr>
        <p:txBody>
          <a:bodyPr lIns="0" tIns="0" rIns="0" bIns="0" numCol="1" spcCol="0" anchor="ctr"/>
          <a:lstStyle>
            <a:lvl1pPr marL="0" indent="0">
              <a:spcBef>
                <a:spcPts val="0"/>
              </a:spcBef>
              <a:buClr>
                <a:schemeClr val="accent2"/>
              </a:buClr>
              <a:buNone/>
              <a:defRPr sz="1600" b="1"/>
            </a:lvl1pPr>
            <a:lvl2pPr marL="685800" indent="-228600">
              <a:buClr>
                <a:schemeClr val="accent2"/>
              </a:buClr>
              <a:buFontTx/>
              <a:buChar char="→"/>
              <a:defRPr sz="1600"/>
            </a:lvl2pPr>
            <a:lvl3pPr indent="-144000">
              <a:buClr>
                <a:schemeClr val="accent2"/>
              </a:buClr>
              <a:defRPr sz="1600"/>
            </a:lvl3pPr>
            <a:lvl4pPr indent="-144000">
              <a:buClr>
                <a:schemeClr val="accent2"/>
              </a:buClr>
              <a:defRPr sz="1600"/>
            </a:lvl4pPr>
            <a:lvl5pPr indent="-144000">
              <a:buClr>
                <a:schemeClr val="accent2"/>
              </a:buClr>
              <a:defRPr sz="1600"/>
            </a:lvl5pPr>
          </a:lstStyle>
          <a:p>
            <a:pPr lvl="0"/>
            <a:r>
              <a:rPr lang="fi-FI" dirty="0"/>
              <a:t>Muokkaa tekstin perustyylejä napsauttamalla</a:t>
            </a:r>
          </a:p>
        </p:txBody>
      </p:sp>
      <p:sp>
        <p:nvSpPr>
          <p:cNvPr id="47" name="Tekstin paikkamerkki 11">
            <a:extLst>
              <a:ext uri="{FF2B5EF4-FFF2-40B4-BE49-F238E27FC236}">
                <a16:creationId xmlns:a16="http://schemas.microsoft.com/office/drawing/2014/main" id="{557013EB-0191-70FC-E0CF-13B0B8811A20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5132139" y="3654033"/>
            <a:ext cx="6364536" cy="540000"/>
          </a:xfrm>
          <a:prstGeom prst="rect">
            <a:avLst/>
          </a:prstGeom>
        </p:spPr>
        <p:txBody>
          <a:bodyPr lIns="0" tIns="0" rIns="0" bIns="0" numCol="1" spcCol="0" anchor="t"/>
          <a:lstStyle>
            <a:lvl1pPr marL="0" indent="0" rtl="0">
              <a:spcBef>
                <a:spcPts val="0"/>
              </a:spcBef>
              <a:buClr>
                <a:schemeClr val="accent2"/>
              </a:buClr>
              <a:buNone/>
              <a:defRPr sz="1600" b="0"/>
            </a:lvl1pPr>
            <a:lvl2pPr marL="685800" indent="-228600">
              <a:buClr>
                <a:schemeClr val="accent2"/>
              </a:buClr>
              <a:buFontTx/>
              <a:buChar char="→"/>
              <a:defRPr sz="1600"/>
            </a:lvl2pPr>
            <a:lvl3pPr indent="-144000">
              <a:buClr>
                <a:schemeClr val="accent2"/>
              </a:buClr>
              <a:defRPr sz="1600"/>
            </a:lvl3pPr>
            <a:lvl4pPr indent="-144000">
              <a:buClr>
                <a:schemeClr val="accent2"/>
              </a:buClr>
              <a:defRPr sz="1600"/>
            </a:lvl4pPr>
            <a:lvl5pPr indent="-144000">
              <a:buClr>
                <a:schemeClr val="accent2"/>
              </a:buClr>
              <a:defRPr sz="1600"/>
            </a:lvl5pPr>
          </a:lstStyle>
          <a:p>
            <a:pPr lvl="0"/>
            <a:r>
              <a:rPr lang="fi-FI" dirty="0"/>
              <a:t>Muokkaa tekstin perustyylejä napsauttamalla</a:t>
            </a:r>
          </a:p>
        </p:txBody>
      </p:sp>
      <p:sp>
        <p:nvSpPr>
          <p:cNvPr id="48" name="Tekstin paikkamerkki 11">
            <a:extLst>
              <a:ext uri="{FF2B5EF4-FFF2-40B4-BE49-F238E27FC236}">
                <a16:creationId xmlns:a16="http://schemas.microsoft.com/office/drawing/2014/main" id="{AD5A7995-C701-E13A-1E65-F073FD078D41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5132139" y="5315273"/>
            <a:ext cx="6364536" cy="360000"/>
          </a:xfrm>
          <a:prstGeom prst="rect">
            <a:avLst/>
          </a:prstGeom>
        </p:spPr>
        <p:txBody>
          <a:bodyPr lIns="0" tIns="0" rIns="0" bIns="0" numCol="1" spcCol="0" anchor="ctr"/>
          <a:lstStyle>
            <a:lvl1pPr marL="0" indent="0" rtl="0">
              <a:spcBef>
                <a:spcPts val="0"/>
              </a:spcBef>
              <a:buClr>
                <a:schemeClr val="accent2"/>
              </a:buClr>
              <a:buNone/>
              <a:defRPr sz="1600" b="1"/>
            </a:lvl1pPr>
            <a:lvl2pPr marL="685800" indent="-228600">
              <a:buClr>
                <a:schemeClr val="accent2"/>
              </a:buClr>
              <a:buFontTx/>
              <a:buChar char="→"/>
              <a:defRPr sz="1600"/>
            </a:lvl2pPr>
            <a:lvl3pPr indent="-144000">
              <a:buClr>
                <a:schemeClr val="accent2"/>
              </a:buClr>
              <a:defRPr sz="1600"/>
            </a:lvl3pPr>
            <a:lvl4pPr indent="-144000">
              <a:buClr>
                <a:schemeClr val="accent2"/>
              </a:buClr>
              <a:defRPr sz="1600"/>
            </a:lvl4pPr>
            <a:lvl5pPr indent="-144000">
              <a:buClr>
                <a:schemeClr val="accent2"/>
              </a:buClr>
              <a:defRPr sz="1600"/>
            </a:lvl5pPr>
          </a:lstStyle>
          <a:p>
            <a:pPr lvl="0"/>
            <a:r>
              <a:rPr lang="fi-FI" dirty="0"/>
              <a:t>Muokkaa tekstin perustyylejä napsauttamalla</a:t>
            </a:r>
          </a:p>
        </p:txBody>
      </p:sp>
      <p:sp>
        <p:nvSpPr>
          <p:cNvPr id="49" name="Tekstin paikkamerkki 11">
            <a:extLst>
              <a:ext uri="{FF2B5EF4-FFF2-40B4-BE49-F238E27FC236}">
                <a16:creationId xmlns:a16="http://schemas.microsoft.com/office/drawing/2014/main" id="{EDD9AFD6-4010-93A6-EA41-43053DEC58C4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5132139" y="5696094"/>
            <a:ext cx="6364536" cy="540000"/>
          </a:xfrm>
          <a:prstGeom prst="rect">
            <a:avLst/>
          </a:prstGeom>
        </p:spPr>
        <p:txBody>
          <a:bodyPr lIns="0" tIns="0" rIns="0" bIns="0" numCol="1" spcCol="0" anchor="t"/>
          <a:lstStyle>
            <a:lvl1pPr marL="0" indent="0" rtl="0">
              <a:spcBef>
                <a:spcPts val="0"/>
              </a:spcBef>
              <a:buClr>
                <a:schemeClr val="accent2"/>
              </a:buClr>
              <a:buNone/>
              <a:defRPr sz="1600" b="0"/>
            </a:lvl1pPr>
            <a:lvl2pPr marL="685800" indent="-228600">
              <a:buClr>
                <a:schemeClr val="accent2"/>
              </a:buClr>
              <a:buFontTx/>
              <a:buChar char="→"/>
              <a:defRPr sz="1600"/>
            </a:lvl2pPr>
            <a:lvl3pPr indent="-144000">
              <a:buClr>
                <a:schemeClr val="accent2"/>
              </a:buClr>
              <a:defRPr sz="1600"/>
            </a:lvl3pPr>
            <a:lvl4pPr indent="-144000">
              <a:buClr>
                <a:schemeClr val="accent2"/>
              </a:buClr>
              <a:defRPr sz="1600"/>
            </a:lvl4pPr>
            <a:lvl5pPr indent="-144000">
              <a:buClr>
                <a:schemeClr val="accent2"/>
              </a:buClr>
              <a:defRPr sz="1600"/>
            </a:lvl5pPr>
          </a:lstStyle>
          <a:p>
            <a:pPr lvl="0"/>
            <a:r>
              <a:rPr lang="fi-FI" dirty="0"/>
              <a:t>Muokkaa tekstin perustyylejä napsauttamalla</a:t>
            </a:r>
          </a:p>
        </p:txBody>
      </p:sp>
      <p:sp>
        <p:nvSpPr>
          <p:cNvPr id="6" name="Ellipsi 5">
            <a:extLst>
              <a:ext uri="{FF2B5EF4-FFF2-40B4-BE49-F238E27FC236}">
                <a16:creationId xmlns:a16="http://schemas.microsoft.com/office/drawing/2014/main" id="{F71C01DB-2ACF-58F5-429B-A73880BF9D7C}"/>
              </a:ext>
            </a:extLst>
          </p:cNvPr>
          <p:cNvSpPr/>
          <p:nvPr userDrawn="1"/>
        </p:nvSpPr>
        <p:spPr>
          <a:xfrm>
            <a:off x="4425699" y="1093903"/>
            <a:ext cx="581612" cy="581612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i-FI" sz="2800" b="1" dirty="0">
                <a:latin typeface="+mn-lt"/>
                <a:ea typeface="Segoe UI Black" panose="020B0A02040204020203" pitchFamily="34" charset="0"/>
              </a:rPr>
              <a:t>1</a:t>
            </a:r>
            <a:endParaRPr lang="fi-FI" b="1" dirty="0">
              <a:latin typeface="+mn-lt"/>
              <a:ea typeface="Segoe UI Black" panose="020B0A02040204020203" pitchFamily="34" charset="0"/>
            </a:endParaRPr>
          </a:p>
        </p:txBody>
      </p:sp>
      <p:sp>
        <p:nvSpPr>
          <p:cNvPr id="7" name="Ellipsi 6">
            <a:extLst>
              <a:ext uri="{FF2B5EF4-FFF2-40B4-BE49-F238E27FC236}">
                <a16:creationId xmlns:a16="http://schemas.microsoft.com/office/drawing/2014/main" id="{65F57CF6-9940-0ED0-FA75-9BA02561A367}"/>
              </a:ext>
            </a:extLst>
          </p:cNvPr>
          <p:cNvSpPr/>
          <p:nvPr userDrawn="1"/>
        </p:nvSpPr>
        <p:spPr>
          <a:xfrm>
            <a:off x="4425699" y="2127027"/>
            <a:ext cx="581612" cy="581612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i-FI" sz="2800" b="1" dirty="0">
                <a:latin typeface="+mn-lt"/>
                <a:ea typeface="Segoe UI Black" panose="020B0A02040204020203" pitchFamily="34" charset="0"/>
              </a:rPr>
              <a:t>2</a:t>
            </a:r>
            <a:endParaRPr lang="fi-FI" b="1" dirty="0">
              <a:latin typeface="+mn-lt"/>
              <a:ea typeface="Segoe UI Black" panose="020B0A02040204020203" pitchFamily="34" charset="0"/>
            </a:endParaRPr>
          </a:p>
        </p:txBody>
      </p:sp>
      <p:sp>
        <p:nvSpPr>
          <p:cNvPr id="8" name="Ellipsi 7">
            <a:extLst>
              <a:ext uri="{FF2B5EF4-FFF2-40B4-BE49-F238E27FC236}">
                <a16:creationId xmlns:a16="http://schemas.microsoft.com/office/drawing/2014/main" id="{E2472783-9F4F-6BA4-1477-A6E8D916A62B}"/>
              </a:ext>
            </a:extLst>
          </p:cNvPr>
          <p:cNvSpPr/>
          <p:nvPr userDrawn="1"/>
        </p:nvSpPr>
        <p:spPr>
          <a:xfrm>
            <a:off x="4425699" y="3160150"/>
            <a:ext cx="581612" cy="581612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r>
              <a:rPr lang="fi-FI" sz="2800" b="1" dirty="0">
                <a:latin typeface="+mn-lt"/>
                <a:ea typeface="Segoe UI Black" panose="020B0A02040204020203" pitchFamily="34" charset="0"/>
              </a:rPr>
              <a:t>3</a:t>
            </a:r>
            <a:endParaRPr lang="fi-FI" b="1" dirty="0">
              <a:latin typeface="+mn-lt"/>
              <a:ea typeface="Segoe UI Black" panose="020B0A02040204020203" pitchFamily="34" charset="0"/>
            </a:endParaRPr>
          </a:p>
        </p:txBody>
      </p:sp>
      <p:sp>
        <p:nvSpPr>
          <p:cNvPr id="11" name="Ellipsi 10">
            <a:extLst>
              <a:ext uri="{FF2B5EF4-FFF2-40B4-BE49-F238E27FC236}">
                <a16:creationId xmlns:a16="http://schemas.microsoft.com/office/drawing/2014/main" id="{C59D1A56-4379-4AB8-A28F-1C8CF3A2EFE0}"/>
              </a:ext>
            </a:extLst>
          </p:cNvPr>
          <p:cNvSpPr/>
          <p:nvPr userDrawn="1"/>
        </p:nvSpPr>
        <p:spPr>
          <a:xfrm>
            <a:off x="4425699" y="4193273"/>
            <a:ext cx="581612" cy="581612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r>
              <a:rPr lang="fi-FI" sz="2800" b="1" dirty="0">
                <a:latin typeface="+mn-lt"/>
                <a:ea typeface="Segoe UI Black" panose="020B0A02040204020203" pitchFamily="34" charset="0"/>
              </a:rPr>
              <a:t>4</a:t>
            </a:r>
            <a:endParaRPr lang="fi-FI" b="1" dirty="0">
              <a:latin typeface="+mn-lt"/>
              <a:ea typeface="Segoe UI Black" panose="020B0A02040204020203" pitchFamily="34" charset="0"/>
            </a:endParaRPr>
          </a:p>
        </p:txBody>
      </p:sp>
      <p:sp>
        <p:nvSpPr>
          <p:cNvPr id="12" name="Ellipsi 11">
            <a:extLst>
              <a:ext uri="{FF2B5EF4-FFF2-40B4-BE49-F238E27FC236}">
                <a16:creationId xmlns:a16="http://schemas.microsoft.com/office/drawing/2014/main" id="{F2A1D85F-8EF2-76A8-2790-83C1A72B5BCF}"/>
              </a:ext>
            </a:extLst>
          </p:cNvPr>
          <p:cNvSpPr/>
          <p:nvPr userDrawn="1"/>
        </p:nvSpPr>
        <p:spPr>
          <a:xfrm>
            <a:off x="4425699" y="5226397"/>
            <a:ext cx="581612" cy="581612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r>
              <a:rPr lang="fi-FI" sz="2800" b="1" dirty="0">
                <a:latin typeface="+mn-lt"/>
                <a:ea typeface="Segoe UI Black" panose="020B0A02040204020203" pitchFamily="34" charset="0"/>
              </a:rPr>
              <a:t>5</a:t>
            </a:r>
            <a:endParaRPr lang="fi-FI" b="1" dirty="0">
              <a:latin typeface="+mn-lt"/>
              <a:ea typeface="Segoe UI Black" panose="020B0A02040204020203" pitchFamily="34" charset="0"/>
            </a:endParaRPr>
          </a:p>
        </p:txBody>
      </p:sp>
      <p:sp>
        <p:nvSpPr>
          <p:cNvPr id="15" name="Tekstin paikkamerkki 11">
            <a:extLst>
              <a:ext uri="{FF2B5EF4-FFF2-40B4-BE49-F238E27FC236}">
                <a16:creationId xmlns:a16="http://schemas.microsoft.com/office/drawing/2014/main" id="{31F3B85F-7489-AD23-44C5-41564D0824CF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>
          <a:xfrm>
            <a:off x="5132139" y="4294243"/>
            <a:ext cx="6364536" cy="360000"/>
          </a:xfrm>
          <a:prstGeom prst="rect">
            <a:avLst/>
          </a:prstGeom>
        </p:spPr>
        <p:txBody>
          <a:bodyPr lIns="0" tIns="0" rIns="0" bIns="0" numCol="1" spcCol="0" anchor="ctr"/>
          <a:lstStyle>
            <a:lvl1pPr marL="0" indent="0" rtl="0">
              <a:spcBef>
                <a:spcPts val="0"/>
              </a:spcBef>
              <a:buClr>
                <a:schemeClr val="accent2"/>
              </a:buClr>
              <a:buNone/>
              <a:defRPr sz="1600" b="1"/>
            </a:lvl1pPr>
            <a:lvl2pPr marL="685800" indent="-228600">
              <a:buClr>
                <a:schemeClr val="accent2"/>
              </a:buClr>
              <a:buFontTx/>
              <a:buChar char="→"/>
              <a:defRPr sz="1600"/>
            </a:lvl2pPr>
            <a:lvl3pPr indent="-144000">
              <a:buClr>
                <a:schemeClr val="accent2"/>
              </a:buClr>
              <a:defRPr sz="1600"/>
            </a:lvl3pPr>
            <a:lvl4pPr indent="-144000">
              <a:buClr>
                <a:schemeClr val="accent2"/>
              </a:buClr>
              <a:defRPr sz="1600"/>
            </a:lvl4pPr>
            <a:lvl5pPr indent="-144000">
              <a:buClr>
                <a:schemeClr val="accent2"/>
              </a:buClr>
              <a:defRPr sz="1600"/>
            </a:lvl5pPr>
          </a:lstStyle>
          <a:p>
            <a:pPr lvl="0"/>
            <a:r>
              <a:rPr lang="fi-FI" dirty="0"/>
              <a:t>Muokkaa tekstin perustyylejä napsauttamalla</a:t>
            </a:r>
          </a:p>
        </p:txBody>
      </p:sp>
      <p:sp>
        <p:nvSpPr>
          <p:cNvPr id="16" name="Tekstin paikkamerkki 11">
            <a:extLst>
              <a:ext uri="{FF2B5EF4-FFF2-40B4-BE49-F238E27FC236}">
                <a16:creationId xmlns:a16="http://schemas.microsoft.com/office/drawing/2014/main" id="{0D51499D-606B-8E81-2584-94D1F6B2766C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5132139" y="4675063"/>
            <a:ext cx="6364536" cy="540000"/>
          </a:xfrm>
          <a:prstGeom prst="rect">
            <a:avLst/>
          </a:prstGeom>
        </p:spPr>
        <p:txBody>
          <a:bodyPr lIns="0" tIns="0" rIns="0" bIns="0" numCol="1" spcCol="0" anchor="t"/>
          <a:lstStyle>
            <a:lvl1pPr marL="0" indent="0" rtl="0">
              <a:spcBef>
                <a:spcPts val="0"/>
              </a:spcBef>
              <a:buClr>
                <a:schemeClr val="accent2"/>
              </a:buClr>
              <a:buNone/>
              <a:defRPr sz="1600" b="0"/>
            </a:lvl1pPr>
            <a:lvl2pPr marL="685800" indent="-228600">
              <a:buClr>
                <a:schemeClr val="accent2"/>
              </a:buClr>
              <a:buFontTx/>
              <a:buChar char="→"/>
              <a:defRPr sz="1600"/>
            </a:lvl2pPr>
            <a:lvl3pPr indent="-144000">
              <a:buClr>
                <a:schemeClr val="accent2"/>
              </a:buClr>
              <a:defRPr sz="1600"/>
            </a:lvl3pPr>
            <a:lvl4pPr indent="-144000">
              <a:buClr>
                <a:schemeClr val="accent2"/>
              </a:buClr>
              <a:defRPr sz="1600"/>
            </a:lvl4pPr>
            <a:lvl5pPr indent="-144000">
              <a:buClr>
                <a:schemeClr val="accent2"/>
              </a:buClr>
              <a:defRPr sz="1600"/>
            </a:lvl5pPr>
          </a:lstStyle>
          <a:p>
            <a:pPr lvl="0"/>
            <a:r>
              <a:rPr lang="fi-FI" dirty="0"/>
              <a:t>Muokkaa tekstin perustyylejä napsauttamalla</a:t>
            </a:r>
          </a:p>
        </p:txBody>
      </p:sp>
    </p:spTree>
    <p:extLst>
      <p:ext uri="{BB962C8B-B14F-4D97-AF65-F5344CB8AC3E}">
        <p14:creationId xmlns:p14="http://schemas.microsoft.com/office/powerpoint/2010/main" val="2884035224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2706">
          <p15:clr>
            <a:srgbClr val="FBAE40"/>
          </p15:clr>
        </p15:guide>
        <p15:guide id="2" pos="2593">
          <p15:clr>
            <a:srgbClr val="FBAE40"/>
          </p15:clr>
        </p15:guide>
        <p15:guide id="3" pos="2819">
          <p15:clr>
            <a:srgbClr val="FBAE40"/>
          </p15:clr>
        </p15:guide>
        <p15:guide id="4" pos="3228">
          <p15:clr>
            <a:srgbClr val="FBAE40"/>
          </p15:clr>
        </p15:guide>
      </p15:sldGuideLst>
    </p:ext>
  </p:extLst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Eteneminen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Päivämäärän paikkamerkki 7">
            <a:extLst>
              <a:ext uri="{FF2B5EF4-FFF2-40B4-BE49-F238E27FC236}">
                <a16:creationId xmlns:a16="http://schemas.microsoft.com/office/drawing/2014/main" id="{CA5228D7-EFCF-62EF-5E55-9CFADA6A980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fi-FI"/>
              <a:t>xx.xx.2026</a:t>
            </a:r>
            <a:endParaRPr lang="fi-FI" dirty="0"/>
          </a:p>
        </p:txBody>
      </p:sp>
      <p:sp>
        <p:nvSpPr>
          <p:cNvPr id="9" name="Alatunnisteen paikkamerkki 8">
            <a:extLst>
              <a:ext uri="{FF2B5EF4-FFF2-40B4-BE49-F238E27FC236}">
                <a16:creationId xmlns:a16="http://schemas.microsoft.com/office/drawing/2014/main" id="{8CC9458F-F82E-D055-916C-4B0AC9CFE45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i-FI"/>
              <a:t>SO12081 | Kopiosto_Korkeakouluopiskelijoiden kopiointi 2026</a:t>
            </a:r>
            <a:endParaRPr lang="fi-FI" dirty="0"/>
          </a:p>
        </p:txBody>
      </p:sp>
      <p:sp>
        <p:nvSpPr>
          <p:cNvPr id="10" name="Dian numeron paikkamerkki 9">
            <a:extLst>
              <a:ext uri="{FF2B5EF4-FFF2-40B4-BE49-F238E27FC236}">
                <a16:creationId xmlns:a16="http://schemas.microsoft.com/office/drawing/2014/main" id="{8E869AE3-E08E-8C00-96FF-46F50167920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5B6939-2160-4D54-A0A9-177BFACD315D}" type="slidenum">
              <a:rPr lang="fi-FI" smtClean="0"/>
              <a:pPr/>
              <a:t>‹#›</a:t>
            </a:fld>
            <a:endParaRPr lang="fi-FI" dirty="0"/>
          </a:p>
        </p:txBody>
      </p:sp>
      <p:pic>
        <p:nvPicPr>
          <p:cNvPr id="14" name="Kuva 13">
            <a:extLst>
              <a:ext uri="{FF2B5EF4-FFF2-40B4-BE49-F238E27FC236}">
                <a16:creationId xmlns:a16="http://schemas.microsoft.com/office/drawing/2014/main" id="{6ECED8E9-918D-0C21-CAD3-7D6E7397D1A0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1" y="-1"/>
            <a:ext cx="12027362" cy="1601953"/>
          </a:xfrm>
          <a:prstGeom prst="rect">
            <a:avLst/>
          </a:prstGeom>
        </p:spPr>
      </p:pic>
      <p:sp>
        <p:nvSpPr>
          <p:cNvPr id="2" name="Tekstin paikkamerkki 18">
            <a:extLst>
              <a:ext uri="{FF2B5EF4-FFF2-40B4-BE49-F238E27FC236}">
                <a16:creationId xmlns:a16="http://schemas.microsoft.com/office/drawing/2014/main" id="{6518B00A-928B-5347-D27D-7BC7A1B6A2E2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695325" y="1754098"/>
            <a:ext cx="10801350" cy="494364"/>
          </a:xfrm>
          <a:prstGeom prst="rect">
            <a:avLst/>
          </a:prstGeom>
        </p:spPr>
        <p:txBody>
          <a:bodyPr lIns="0" tIns="0" rIns="0" bIns="0">
            <a:normAutofit/>
          </a:bodyPr>
          <a:lstStyle>
            <a:lvl1pPr marL="0" indent="0">
              <a:buNone/>
              <a:defRPr sz="1600">
                <a:solidFill>
                  <a:schemeClr val="tx1"/>
                </a:solidFill>
                <a:latin typeface="+mj-lt"/>
              </a:defRPr>
            </a:lvl1pPr>
            <a:lvl2pPr marL="457200" indent="0">
              <a:buNone/>
              <a:defRPr>
                <a:solidFill>
                  <a:schemeClr val="tx1"/>
                </a:solidFill>
              </a:defRPr>
            </a:lvl2pPr>
            <a:lvl3pPr marL="914400" indent="0">
              <a:buNone/>
              <a:defRPr>
                <a:solidFill>
                  <a:schemeClr val="tx1"/>
                </a:solidFill>
              </a:defRPr>
            </a:lvl3pPr>
            <a:lvl4pPr marL="1371600" indent="0">
              <a:buNone/>
              <a:defRPr>
                <a:solidFill>
                  <a:schemeClr val="tx1"/>
                </a:solidFill>
              </a:defRPr>
            </a:lvl4pPr>
            <a:lvl5pPr marL="1828800" indent="0">
              <a:buNone/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fi-FI" dirty="0"/>
              <a:t>Muokkaa tekstin perustyylejä napsauttamalla.</a:t>
            </a:r>
          </a:p>
        </p:txBody>
      </p:sp>
      <p:grpSp>
        <p:nvGrpSpPr>
          <p:cNvPr id="37" name="Ryhmä 36">
            <a:extLst>
              <a:ext uri="{FF2B5EF4-FFF2-40B4-BE49-F238E27FC236}">
                <a16:creationId xmlns:a16="http://schemas.microsoft.com/office/drawing/2014/main" id="{3B0FD74D-22DB-951C-E17B-606FE8E88D6E}"/>
              </a:ext>
            </a:extLst>
          </p:cNvPr>
          <p:cNvGrpSpPr/>
          <p:nvPr userDrawn="1"/>
        </p:nvGrpSpPr>
        <p:grpSpPr>
          <a:xfrm>
            <a:off x="2123326" y="1948628"/>
            <a:ext cx="9531948" cy="1569660"/>
            <a:chOff x="2123326" y="1948628"/>
            <a:chExt cx="9531948" cy="1569660"/>
          </a:xfrm>
        </p:grpSpPr>
        <p:sp>
          <p:nvSpPr>
            <p:cNvPr id="3" name="Tekstiruutu 2">
              <a:extLst>
                <a:ext uri="{FF2B5EF4-FFF2-40B4-BE49-F238E27FC236}">
                  <a16:creationId xmlns:a16="http://schemas.microsoft.com/office/drawing/2014/main" id="{0D59C6B0-EB58-251F-3EA9-72C467373415}"/>
                </a:ext>
              </a:extLst>
            </p:cNvPr>
            <p:cNvSpPr txBox="1"/>
            <p:nvPr userDrawn="1"/>
          </p:nvSpPr>
          <p:spPr>
            <a:xfrm>
              <a:off x="2123326" y="1948628"/>
              <a:ext cx="779381" cy="1569660"/>
            </a:xfrm>
            <a:prstGeom prst="rect">
              <a:avLst/>
            </a:prstGeom>
            <a:noFill/>
            <a:effectLst/>
          </p:spPr>
          <p:txBody>
            <a:bodyPr wrap="non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i-FI" sz="9600" b="0" i="0" u="none" strike="noStrike" kern="1200" cap="none" spc="0" normalizeH="0" baseline="0" noProof="0" dirty="0">
                  <a:ln>
                    <a:noFill/>
                  </a:ln>
                  <a:solidFill>
                    <a:schemeClr val="accent3"/>
                  </a:solidFill>
                  <a:effectLst/>
                  <a:uLnTx/>
                  <a:uFillTx/>
                  <a:latin typeface="Segoe UI Black" panose="020B0A02040204020203" pitchFamily="34" charset="0"/>
                  <a:ea typeface="Segoe UI Black" panose="020B0A02040204020203" pitchFamily="34" charset="0"/>
                  <a:cs typeface="Calibri" panose="020F0502020204030204" pitchFamily="34" charset="0"/>
                </a:rPr>
                <a:t>1</a:t>
              </a:r>
            </a:p>
          </p:txBody>
        </p:sp>
        <p:sp>
          <p:nvSpPr>
            <p:cNvPr id="4" name="Tekstiruutu 3">
              <a:extLst>
                <a:ext uri="{FF2B5EF4-FFF2-40B4-BE49-F238E27FC236}">
                  <a16:creationId xmlns:a16="http://schemas.microsoft.com/office/drawing/2014/main" id="{B81D38D8-AEF1-F349-07FF-716319529D84}"/>
                </a:ext>
              </a:extLst>
            </p:cNvPr>
            <p:cNvSpPr txBox="1"/>
            <p:nvPr userDrawn="1"/>
          </p:nvSpPr>
          <p:spPr>
            <a:xfrm>
              <a:off x="4162585" y="1948628"/>
              <a:ext cx="922047" cy="1569660"/>
            </a:xfrm>
            <a:prstGeom prst="rect">
              <a:avLst/>
            </a:prstGeom>
            <a:noFill/>
            <a:effectLst/>
          </p:spPr>
          <p:txBody>
            <a:bodyPr wrap="non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i-FI" sz="9600" b="0" i="0" u="none" strike="noStrike" kern="1200" cap="none" spc="0" normalizeH="0" baseline="0" noProof="0" dirty="0">
                  <a:ln>
                    <a:noFill/>
                  </a:ln>
                  <a:solidFill>
                    <a:schemeClr val="accent3"/>
                  </a:solidFill>
                  <a:effectLst/>
                  <a:uLnTx/>
                  <a:uFillTx/>
                  <a:latin typeface="Segoe UI Black" panose="020B0A02040204020203" pitchFamily="34" charset="0"/>
                  <a:ea typeface="Segoe UI Black" panose="020B0A02040204020203" pitchFamily="34" charset="0"/>
                  <a:cs typeface="Calibri" panose="020F0502020204030204" pitchFamily="34" charset="0"/>
                </a:rPr>
                <a:t>2</a:t>
              </a:r>
            </a:p>
          </p:txBody>
        </p:sp>
        <p:sp>
          <p:nvSpPr>
            <p:cNvPr id="5" name="Tekstiruutu 4">
              <a:extLst>
                <a:ext uri="{FF2B5EF4-FFF2-40B4-BE49-F238E27FC236}">
                  <a16:creationId xmlns:a16="http://schemas.microsoft.com/office/drawing/2014/main" id="{BAE9248E-EF9E-96BE-3743-C14A46387B7B}"/>
                </a:ext>
              </a:extLst>
            </p:cNvPr>
            <p:cNvSpPr txBox="1"/>
            <p:nvPr userDrawn="1"/>
          </p:nvSpPr>
          <p:spPr>
            <a:xfrm>
              <a:off x="6360344" y="1948628"/>
              <a:ext cx="922047" cy="1569660"/>
            </a:xfrm>
            <a:prstGeom prst="rect">
              <a:avLst/>
            </a:prstGeom>
            <a:noFill/>
            <a:effectLst/>
          </p:spPr>
          <p:txBody>
            <a:bodyPr wrap="non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i-FI" sz="9600" b="0" i="0" u="none" strike="noStrike" kern="1200" cap="none" spc="0" normalizeH="0" baseline="0" noProof="0" dirty="0">
                  <a:ln>
                    <a:noFill/>
                  </a:ln>
                  <a:solidFill>
                    <a:schemeClr val="accent3"/>
                  </a:solidFill>
                  <a:effectLst/>
                  <a:uLnTx/>
                  <a:uFillTx/>
                  <a:latin typeface="Segoe UI Black" panose="020B0A02040204020203" pitchFamily="34" charset="0"/>
                  <a:ea typeface="Segoe UI Black" panose="020B0A02040204020203" pitchFamily="34" charset="0"/>
                  <a:cs typeface="Calibri" panose="020F0502020204030204" pitchFamily="34" charset="0"/>
                </a:rPr>
                <a:t>3</a:t>
              </a:r>
            </a:p>
          </p:txBody>
        </p:sp>
        <p:sp>
          <p:nvSpPr>
            <p:cNvPr id="6" name="Tekstiruutu 5">
              <a:extLst>
                <a:ext uri="{FF2B5EF4-FFF2-40B4-BE49-F238E27FC236}">
                  <a16:creationId xmlns:a16="http://schemas.microsoft.com/office/drawing/2014/main" id="{1BDB9196-09FF-A6D7-420D-0C03D4E4BFAB}"/>
                </a:ext>
              </a:extLst>
            </p:cNvPr>
            <p:cNvSpPr txBox="1"/>
            <p:nvPr userDrawn="1"/>
          </p:nvSpPr>
          <p:spPr>
            <a:xfrm>
              <a:off x="10733227" y="1948628"/>
              <a:ext cx="922047" cy="1569660"/>
            </a:xfrm>
            <a:prstGeom prst="rect">
              <a:avLst/>
            </a:prstGeom>
            <a:noFill/>
            <a:effectLst/>
          </p:spPr>
          <p:txBody>
            <a:bodyPr wrap="non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i-FI" sz="9600" b="0" i="0" u="none" strike="noStrike" kern="1200" cap="none" spc="0" normalizeH="0" baseline="0" noProof="0" dirty="0">
                  <a:ln>
                    <a:noFill/>
                  </a:ln>
                  <a:solidFill>
                    <a:schemeClr val="accent3"/>
                  </a:solidFill>
                  <a:effectLst/>
                  <a:uLnTx/>
                  <a:uFillTx/>
                  <a:latin typeface="Segoe UI Black" panose="020B0A02040204020203" pitchFamily="34" charset="0"/>
                  <a:ea typeface="Segoe UI Black" panose="020B0A02040204020203" pitchFamily="34" charset="0"/>
                  <a:cs typeface="Calibri" panose="020F0502020204030204" pitchFamily="34" charset="0"/>
                </a:rPr>
                <a:t>5</a:t>
              </a:r>
            </a:p>
          </p:txBody>
        </p:sp>
        <p:sp>
          <p:nvSpPr>
            <p:cNvPr id="11" name="Tekstiruutu 10">
              <a:extLst>
                <a:ext uri="{FF2B5EF4-FFF2-40B4-BE49-F238E27FC236}">
                  <a16:creationId xmlns:a16="http://schemas.microsoft.com/office/drawing/2014/main" id="{DEA7E9B1-8EA5-CA74-DEBB-1686B190C6D3}"/>
                </a:ext>
              </a:extLst>
            </p:cNvPr>
            <p:cNvSpPr txBox="1"/>
            <p:nvPr userDrawn="1"/>
          </p:nvSpPr>
          <p:spPr>
            <a:xfrm>
              <a:off x="8444717" y="1948628"/>
              <a:ext cx="949299" cy="1569660"/>
            </a:xfrm>
            <a:prstGeom prst="rect">
              <a:avLst/>
            </a:prstGeom>
            <a:noFill/>
            <a:effectLst/>
          </p:spPr>
          <p:txBody>
            <a:bodyPr wrap="non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i-FI" sz="9600" b="0" i="0" u="none" strike="noStrike" kern="1200" cap="none" spc="0" normalizeH="0" baseline="0" noProof="0" dirty="0">
                  <a:ln>
                    <a:noFill/>
                  </a:ln>
                  <a:solidFill>
                    <a:schemeClr val="accent3"/>
                  </a:solidFill>
                  <a:effectLst/>
                  <a:uLnTx/>
                  <a:uFillTx/>
                  <a:latin typeface="Segoe UI Black" panose="020B0A02040204020203" pitchFamily="34" charset="0"/>
                  <a:ea typeface="Segoe UI Black" panose="020B0A02040204020203" pitchFamily="34" charset="0"/>
                  <a:cs typeface="Calibri" panose="020F0502020204030204" pitchFamily="34" charset="0"/>
                </a:rPr>
                <a:t>4</a:t>
              </a:r>
            </a:p>
          </p:txBody>
        </p:sp>
      </p:grpSp>
      <p:sp>
        <p:nvSpPr>
          <p:cNvPr id="13" name="Tekstin paikkamerkki 10">
            <a:extLst>
              <a:ext uri="{FF2B5EF4-FFF2-40B4-BE49-F238E27FC236}">
                <a16:creationId xmlns:a16="http://schemas.microsoft.com/office/drawing/2014/main" id="{7478BB8C-F143-3BC9-2275-53CE21F20CF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710077" y="3301547"/>
            <a:ext cx="1980000" cy="2370138"/>
          </a:xfrm>
          <a:prstGeom prst="rect">
            <a:avLst/>
          </a:prstGeom>
        </p:spPr>
        <p:txBody>
          <a:bodyPr lIns="0" tIns="0" rIns="0" bIns="0">
            <a:noAutofit/>
          </a:bodyPr>
          <a:lstStyle>
            <a:lvl1pPr marL="87313" indent="-87313">
              <a:buClr>
                <a:schemeClr val="accent2"/>
              </a:buClr>
              <a:defRPr sz="1200">
                <a:latin typeface="+mj-lt"/>
              </a:defRPr>
            </a:lvl1pPr>
            <a:lvl2pPr marL="266700" indent="-85725">
              <a:buClr>
                <a:schemeClr val="accent2"/>
              </a:buClr>
              <a:defRPr sz="1000">
                <a:latin typeface="+mj-lt"/>
              </a:defRPr>
            </a:lvl2pPr>
            <a:lvl3pPr marL="447675" indent="-87313">
              <a:buClr>
                <a:schemeClr val="accent2"/>
              </a:buClr>
              <a:defRPr sz="1000">
                <a:latin typeface="+mj-lt"/>
              </a:defRPr>
            </a:lvl3pPr>
            <a:lvl4pPr marL="627063" indent="-85725">
              <a:buClr>
                <a:schemeClr val="accent2"/>
              </a:buClr>
              <a:defRPr sz="1000">
                <a:latin typeface="+mj-lt"/>
              </a:defRPr>
            </a:lvl4pPr>
            <a:lvl5pPr marL="808038" indent="-87313">
              <a:buClr>
                <a:schemeClr val="accent2"/>
              </a:buClr>
              <a:defRPr sz="1000">
                <a:latin typeface="+mj-lt"/>
              </a:defRPr>
            </a:lvl5pPr>
          </a:lstStyle>
          <a:p>
            <a:pPr lvl="0"/>
            <a:r>
              <a:rPr lang="fi-FI" dirty="0"/>
              <a:t>Muokkaa tekstin perustyylejä napsauttamalla</a:t>
            </a:r>
          </a:p>
          <a:p>
            <a:pPr lvl="1"/>
            <a:r>
              <a:rPr lang="fi-FI" dirty="0"/>
              <a:t>toinen taso</a:t>
            </a:r>
          </a:p>
          <a:p>
            <a:pPr lvl="2"/>
            <a:r>
              <a:rPr lang="fi-FI" dirty="0"/>
              <a:t>kolmas taso</a:t>
            </a:r>
          </a:p>
          <a:p>
            <a:pPr lvl="3"/>
            <a:r>
              <a:rPr lang="fi-FI" dirty="0"/>
              <a:t>neljäs taso</a:t>
            </a:r>
          </a:p>
          <a:p>
            <a:pPr lvl="4"/>
            <a:r>
              <a:rPr lang="fi-FI" dirty="0"/>
              <a:t>viides taso</a:t>
            </a:r>
          </a:p>
        </p:txBody>
      </p:sp>
      <p:sp>
        <p:nvSpPr>
          <p:cNvPr id="15" name="Tekstin paikkamerkki 10">
            <a:extLst>
              <a:ext uri="{FF2B5EF4-FFF2-40B4-BE49-F238E27FC236}">
                <a16:creationId xmlns:a16="http://schemas.microsoft.com/office/drawing/2014/main" id="{6C412D5A-897E-29D9-5B49-FD55F29CBEE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2919366" y="3301547"/>
            <a:ext cx="1980000" cy="2370138"/>
          </a:xfrm>
          <a:prstGeom prst="rect">
            <a:avLst/>
          </a:prstGeom>
        </p:spPr>
        <p:txBody>
          <a:bodyPr lIns="0" tIns="0" rIns="0" bIns="0">
            <a:noAutofit/>
          </a:bodyPr>
          <a:lstStyle>
            <a:lvl1pPr marL="87313" indent="-87313">
              <a:buClr>
                <a:schemeClr val="accent2"/>
              </a:buClr>
              <a:defRPr sz="1200">
                <a:latin typeface="+mj-lt"/>
              </a:defRPr>
            </a:lvl1pPr>
            <a:lvl2pPr marL="266700" indent="-85725">
              <a:buClr>
                <a:schemeClr val="accent2"/>
              </a:buClr>
              <a:defRPr sz="1000">
                <a:latin typeface="+mj-lt"/>
              </a:defRPr>
            </a:lvl2pPr>
            <a:lvl3pPr marL="447675" indent="-87313">
              <a:buClr>
                <a:schemeClr val="accent2"/>
              </a:buClr>
              <a:defRPr sz="1000">
                <a:latin typeface="+mj-lt"/>
              </a:defRPr>
            </a:lvl3pPr>
            <a:lvl4pPr marL="627063" indent="-85725">
              <a:buClr>
                <a:schemeClr val="accent2"/>
              </a:buClr>
              <a:defRPr sz="1000">
                <a:latin typeface="+mj-lt"/>
              </a:defRPr>
            </a:lvl4pPr>
            <a:lvl5pPr marL="808038" indent="-87313">
              <a:buClr>
                <a:schemeClr val="accent2"/>
              </a:buClr>
              <a:defRPr sz="1000">
                <a:latin typeface="+mj-lt"/>
              </a:defRPr>
            </a:lvl5pPr>
          </a:lstStyle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16" name="Tekstin paikkamerkki 10">
            <a:extLst>
              <a:ext uri="{FF2B5EF4-FFF2-40B4-BE49-F238E27FC236}">
                <a16:creationId xmlns:a16="http://schemas.microsoft.com/office/drawing/2014/main" id="{FF3D5A90-5E2D-AFCF-6F72-5B93097768A6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5094537" y="3296830"/>
            <a:ext cx="1980000" cy="2370138"/>
          </a:xfrm>
          <a:prstGeom prst="rect">
            <a:avLst/>
          </a:prstGeom>
        </p:spPr>
        <p:txBody>
          <a:bodyPr lIns="0" tIns="0" rIns="0" bIns="0">
            <a:noAutofit/>
          </a:bodyPr>
          <a:lstStyle>
            <a:lvl1pPr marL="87313" indent="-87313">
              <a:buClr>
                <a:schemeClr val="accent2"/>
              </a:buClr>
              <a:defRPr sz="1200">
                <a:latin typeface="+mj-lt"/>
              </a:defRPr>
            </a:lvl1pPr>
            <a:lvl2pPr marL="266700" indent="-85725">
              <a:buClr>
                <a:schemeClr val="accent2"/>
              </a:buClr>
              <a:defRPr sz="1000">
                <a:latin typeface="+mj-lt"/>
              </a:defRPr>
            </a:lvl2pPr>
            <a:lvl3pPr marL="447675" indent="-87313">
              <a:buClr>
                <a:schemeClr val="accent2"/>
              </a:buClr>
              <a:defRPr sz="1000">
                <a:latin typeface="+mj-lt"/>
              </a:defRPr>
            </a:lvl3pPr>
            <a:lvl4pPr marL="627063" indent="-85725">
              <a:buClr>
                <a:schemeClr val="accent2"/>
              </a:buClr>
              <a:defRPr sz="1000">
                <a:latin typeface="+mj-lt"/>
              </a:defRPr>
            </a:lvl4pPr>
            <a:lvl5pPr marL="808038" indent="-87313">
              <a:buClr>
                <a:schemeClr val="accent2"/>
              </a:buClr>
              <a:defRPr sz="1000">
                <a:latin typeface="+mj-lt"/>
              </a:defRPr>
            </a:lvl5pPr>
          </a:lstStyle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17" name="Tekstin paikkamerkki 10">
            <a:extLst>
              <a:ext uri="{FF2B5EF4-FFF2-40B4-BE49-F238E27FC236}">
                <a16:creationId xmlns:a16="http://schemas.microsoft.com/office/drawing/2014/main" id="{1E877186-03F4-239B-87C4-4600DDDADB6D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9470717" y="3301547"/>
            <a:ext cx="1980000" cy="2370138"/>
          </a:xfrm>
          <a:prstGeom prst="rect">
            <a:avLst/>
          </a:prstGeom>
        </p:spPr>
        <p:txBody>
          <a:bodyPr lIns="0" tIns="0" rIns="0" bIns="0">
            <a:noAutofit/>
          </a:bodyPr>
          <a:lstStyle>
            <a:lvl1pPr marL="87313" indent="-87313">
              <a:buClr>
                <a:schemeClr val="accent2"/>
              </a:buClr>
              <a:defRPr sz="1200">
                <a:latin typeface="+mj-lt"/>
              </a:defRPr>
            </a:lvl1pPr>
            <a:lvl2pPr marL="266700" indent="-85725">
              <a:buClr>
                <a:schemeClr val="accent2"/>
              </a:buClr>
              <a:defRPr sz="1000">
                <a:latin typeface="+mj-lt"/>
              </a:defRPr>
            </a:lvl2pPr>
            <a:lvl3pPr marL="447675" indent="-87313">
              <a:buClr>
                <a:schemeClr val="accent2"/>
              </a:buClr>
              <a:defRPr sz="1000">
                <a:latin typeface="+mj-lt"/>
              </a:defRPr>
            </a:lvl3pPr>
            <a:lvl4pPr marL="627063" indent="-85725">
              <a:buClr>
                <a:schemeClr val="accent2"/>
              </a:buClr>
              <a:defRPr sz="1000">
                <a:latin typeface="+mj-lt"/>
              </a:defRPr>
            </a:lvl4pPr>
            <a:lvl5pPr marL="808038" indent="-87313">
              <a:buClr>
                <a:schemeClr val="accent2"/>
              </a:buClr>
              <a:defRPr sz="1000">
                <a:latin typeface="+mj-lt"/>
              </a:defRPr>
            </a:lvl5pPr>
          </a:lstStyle>
          <a:p>
            <a:pPr lvl="0"/>
            <a:r>
              <a:rPr lang="fi-FI" dirty="0"/>
              <a:t>Muokkaa tekstin perustyylejä napsauttamalla</a:t>
            </a:r>
          </a:p>
          <a:p>
            <a:pPr lvl="1"/>
            <a:r>
              <a:rPr lang="fi-FI" dirty="0"/>
              <a:t>toinen taso</a:t>
            </a:r>
          </a:p>
          <a:p>
            <a:pPr lvl="2"/>
            <a:r>
              <a:rPr lang="fi-FI" dirty="0"/>
              <a:t>kolmas taso</a:t>
            </a:r>
          </a:p>
          <a:p>
            <a:pPr lvl="3"/>
            <a:r>
              <a:rPr lang="fi-FI" dirty="0"/>
              <a:t>neljäs taso</a:t>
            </a:r>
          </a:p>
          <a:p>
            <a:pPr lvl="4"/>
            <a:r>
              <a:rPr lang="fi-FI" dirty="0"/>
              <a:t>viides taso</a:t>
            </a:r>
          </a:p>
        </p:txBody>
      </p:sp>
      <p:sp>
        <p:nvSpPr>
          <p:cNvPr id="18" name="Tekstin paikkamerkki 10">
            <a:extLst>
              <a:ext uri="{FF2B5EF4-FFF2-40B4-BE49-F238E27FC236}">
                <a16:creationId xmlns:a16="http://schemas.microsoft.com/office/drawing/2014/main" id="{D68F8671-8956-0D9C-150E-2E19B3CA76B8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7287844" y="3296643"/>
            <a:ext cx="1980000" cy="2370138"/>
          </a:xfrm>
          <a:prstGeom prst="rect">
            <a:avLst/>
          </a:prstGeom>
        </p:spPr>
        <p:txBody>
          <a:bodyPr lIns="0" tIns="0" rIns="0" bIns="0">
            <a:noAutofit/>
          </a:bodyPr>
          <a:lstStyle>
            <a:lvl1pPr marL="87313" indent="-87313">
              <a:buClr>
                <a:schemeClr val="accent2"/>
              </a:buClr>
              <a:defRPr sz="1200">
                <a:latin typeface="+mj-lt"/>
              </a:defRPr>
            </a:lvl1pPr>
            <a:lvl2pPr marL="266700" indent="-85725">
              <a:buClr>
                <a:schemeClr val="accent2"/>
              </a:buClr>
              <a:defRPr sz="1000">
                <a:latin typeface="+mj-lt"/>
              </a:defRPr>
            </a:lvl2pPr>
            <a:lvl3pPr marL="447675" indent="-87313">
              <a:buClr>
                <a:schemeClr val="accent2"/>
              </a:buClr>
              <a:defRPr sz="1000">
                <a:latin typeface="+mj-lt"/>
              </a:defRPr>
            </a:lvl3pPr>
            <a:lvl4pPr marL="627063" indent="-85725">
              <a:buClr>
                <a:schemeClr val="accent2"/>
              </a:buClr>
              <a:defRPr sz="1000">
                <a:latin typeface="+mj-lt"/>
              </a:defRPr>
            </a:lvl4pPr>
            <a:lvl5pPr marL="808038" indent="-87313">
              <a:buClr>
                <a:schemeClr val="accent2"/>
              </a:buClr>
              <a:defRPr sz="1000">
                <a:latin typeface="+mj-lt"/>
              </a:defRPr>
            </a:lvl5pPr>
          </a:lstStyle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19" name="Tekstin paikkamerkki 13">
            <a:extLst>
              <a:ext uri="{FF2B5EF4-FFF2-40B4-BE49-F238E27FC236}">
                <a16:creationId xmlns:a16="http://schemas.microsoft.com/office/drawing/2014/main" id="{2F3E23FD-D8B2-6C8B-5E60-E5FE355FF73E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710077" y="5744710"/>
            <a:ext cx="1980000" cy="421140"/>
          </a:xfrm>
          <a:prstGeom prst="rect">
            <a:avLst/>
          </a:prstGeom>
        </p:spPr>
        <p:txBody>
          <a:bodyPr lIns="0" tIns="0" rIns="0" bIns="0" anchor="b">
            <a:noAutofit/>
          </a:bodyPr>
          <a:lstStyle>
            <a:lvl1pPr marL="0" indent="0">
              <a:buNone/>
              <a:defRPr sz="1400" b="0">
                <a:solidFill>
                  <a:schemeClr val="accent2"/>
                </a:solidFill>
                <a:latin typeface="Segoe UI Light" panose="020B0502040204020203" pitchFamily="34" charset="0"/>
                <a:cs typeface="Segoe UI Light" panose="020B0502040204020203" pitchFamily="34" charset="0"/>
              </a:defRPr>
            </a:lvl1pPr>
            <a:lvl2pPr marL="355600" indent="0">
              <a:buNone/>
              <a:defRPr sz="1400" b="1">
                <a:solidFill>
                  <a:schemeClr val="accent1"/>
                </a:solidFill>
              </a:defRPr>
            </a:lvl2pPr>
            <a:lvl3pPr marL="719138" indent="0">
              <a:buNone/>
              <a:defRPr sz="1400" b="1">
                <a:solidFill>
                  <a:schemeClr val="accent1"/>
                </a:solidFill>
              </a:defRPr>
            </a:lvl3pPr>
            <a:lvl4pPr marL="1074738" indent="0">
              <a:buNone/>
              <a:defRPr sz="1400" b="1">
                <a:solidFill>
                  <a:schemeClr val="accent1"/>
                </a:solidFill>
              </a:defRPr>
            </a:lvl4pPr>
            <a:lvl5pPr marL="1439863" indent="0">
              <a:buNone/>
              <a:defRPr sz="1400" b="1">
                <a:solidFill>
                  <a:schemeClr val="accent1"/>
                </a:solidFill>
              </a:defRPr>
            </a:lvl5pPr>
          </a:lstStyle>
          <a:p>
            <a:pPr lvl="0"/>
            <a:r>
              <a:rPr lang="fi-FI" dirty="0"/>
              <a:t>Aikataulu</a:t>
            </a:r>
          </a:p>
        </p:txBody>
      </p:sp>
      <p:sp>
        <p:nvSpPr>
          <p:cNvPr id="20" name="Tekstin paikkamerkki 13">
            <a:extLst>
              <a:ext uri="{FF2B5EF4-FFF2-40B4-BE49-F238E27FC236}">
                <a16:creationId xmlns:a16="http://schemas.microsoft.com/office/drawing/2014/main" id="{9A561D7E-662D-3FA1-BEFF-A90112D02AE7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2919365" y="5744710"/>
            <a:ext cx="1990151" cy="421140"/>
          </a:xfrm>
          <a:prstGeom prst="rect">
            <a:avLst/>
          </a:prstGeom>
        </p:spPr>
        <p:txBody>
          <a:bodyPr lIns="0" tIns="0" rIns="0" bIns="0" anchor="b">
            <a:noAutofit/>
          </a:bodyPr>
          <a:lstStyle>
            <a:lvl1pPr marL="0" indent="0">
              <a:buNone/>
              <a:defRPr sz="1400" b="0">
                <a:solidFill>
                  <a:schemeClr val="accent2"/>
                </a:solidFill>
                <a:latin typeface="Segoe UI Light" panose="020B0502040204020203" pitchFamily="34" charset="0"/>
                <a:cs typeface="Segoe UI Light" panose="020B0502040204020203" pitchFamily="34" charset="0"/>
              </a:defRPr>
            </a:lvl1pPr>
            <a:lvl2pPr marL="355600" indent="0">
              <a:buNone/>
              <a:defRPr sz="1400" b="1">
                <a:solidFill>
                  <a:schemeClr val="accent1"/>
                </a:solidFill>
              </a:defRPr>
            </a:lvl2pPr>
            <a:lvl3pPr marL="719138" indent="0">
              <a:buNone/>
              <a:defRPr sz="1400" b="1">
                <a:solidFill>
                  <a:schemeClr val="accent1"/>
                </a:solidFill>
              </a:defRPr>
            </a:lvl3pPr>
            <a:lvl4pPr marL="1074738" indent="0">
              <a:buNone/>
              <a:defRPr sz="1400" b="1">
                <a:solidFill>
                  <a:schemeClr val="accent1"/>
                </a:solidFill>
              </a:defRPr>
            </a:lvl4pPr>
            <a:lvl5pPr marL="1439863" indent="0">
              <a:buNone/>
              <a:defRPr sz="1400" b="1">
                <a:solidFill>
                  <a:schemeClr val="accent1"/>
                </a:solidFill>
              </a:defRPr>
            </a:lvl5pPr>
          </a:lstStyle>
          <a:p>
            <a:pPr lvl="0"/>
            <a:r>
              <a:rPr lang="fi-FI"/>
              <a:t>Aikataulu</a:t>
            </a:r>
          </a:p>
        </p:txBody>
      </p:sp>
      <p:sp>
        <p:nvSpPr>
          <p:cNvPr id="21" name="Tekstin paikkamerkki 13">
            <a:extLst>
              <a:ext uri="{FF2B5EF4-FFF2-40B4-BE49-F238E27FC236}">
                <a16:creationId xmlns:a16="http://schemas.microsoft.com/office/drawing/2014/main" id="{7D8C7102-A2E5-FAAF-031D-6275F94EEE99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5094536" y="5752577"/>
            <a:ext cx="1980000" cy="415500"/>
          </a:xfrm>
          <a:prstGeom prst="rect">
            <a:avLst/>
          </a:prstGeom>
        </p:spPr>
        <p:txBody>
          <a:bodyPr lIns="0" tIns="0" rIns="0" bIns="0" anchor="b">
            <a:noAutofit/>
          </a:bodyPr>
          <a:lstStyle>
            <a:lvl1pPr marL="0" indent="0">
              <a:buNone/>
              <a:defRPr sz="1400" b="0">
                <a:solidFill>
                  <a:schemeClr val="accent2"/>
                </a:solidFill>
                <a:latin typeface="Segoe UI Light" panose="020B0502040204020203" pitchFamily="34" charset="0"/>
                <a:cs typeface="Segoe UI Light" panose="020B0502040204020203" pitchFamily="34" charset="0"/>
              </a:defRPr>
            </a:lvl1pPr>
            <a:lvl2pPr marL="355600" indent="0">
              <a:buNone/>
              <a:defRPr sz="1400" b="1">
                <a:solidFill>
                  <a:schemeClr val="accent1"/>
                </a:solidFill>
              </a:defRPr>
            </a:lvl2pPr>
            <a:lvl3pPr marL="719138" indent="0">
              <a:buNone/>
              <a:defRPr sz="1400" b="1">
                <a:solidFill>
                  <a:schemeClr val="accent1"/>
                </a:solidFill>
              </a:defRPr>
            </a:lvl3pPr>
            <a:lvl4pPr marL="1074738" indent="0">
              <a:buNone/>
              <a:defRPr sz="1400" b="1">
                <a:solidFill>
                  <a:schemeClr val="accent1"/>
                </a:solidFill>
              </a:defRPr>
            </a:lvl4pPr>
            <a:lvl5pPr marL="1439863" indent="0">
              <a:buNone/>
              <a:defRPr sz="1400" b="1">
                <a:solidFill>
                  <a:schemeClr val="accent1"/>
                </a:solidFill>
              </a:defRPr>
            </a:lvl5pPr>
          </a:lstStyle>
          <a:p>
            <a:pPr lvl="0"/>
            <a:r>
              <a:rPr lang="fi-FI"/>
              <a:t>Aikataulu</a:t>
            </a:r>
          </a:p>
        </p:txBody>
      </p:sp>
      <p:sp>
        <p:nvSpPr>
          <p:cNvPr id="22" name="Tekstin paikkamerkki 13">
            <a:extLst>
              <a:ext uri="{FF2B5EF4-FFF2-40B4-BE49-F238E27FC236}">
                <a16:creationId xmlns:a16="http://schemas.microsoft.com/office/drawing/2014/main" id="{7B9DA017-270F-D4E5-32E1-6422F03F940A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7284962" y="5736973"/>
            <a:ext cx="1988369" cy="426686"/>
          </a:xfrm>
          <a:prstGeom prst="rect">
            <a:avLst/>
          </a:prstGeom>
        </p:spPr>
        <p:txBody>
          <a:bodyPr lIns="0" tIns="0" rIns="0" bIns="0" anchor="b">
            <a:noAutofit/>
          </a:bodyPr>
          <a:lstStyle>
            <a:lvl1pPr marL="0" indent="0">
              <a:buNone/>
              <a:defRPr sz="1400" b="0">
                <a:solidFill>
                  <a:schemeClr val="accent2"/>
                </a:solidFill>
                <a:latin typeface="Segoe UI Light" panose="020B0502040204020203" pitchFamily="34" charset="0"/>
                <a:cs typeface="Segoe UI Light" panose="020B0502040204020203" pitchFamily="34" charset="0"/>
              </a:defRPr>
            </a:lvl1pPr>
            <a:lvl2pPr marL="355600" indent="0">
              <a:buNone/>
              <a:defRPr sz="1400" b="1">
                <a:solidFill>
                  <a:schemeClr val="accent1"/>
                </a:solidFill>
              </a:defRPr>
            </a:lvl2pPr>
            <a:lvl3pPr marL="719138" indent="0">
              <a:buNone/>
              <a:defRPr sz="1400" b="1">
                <a:solidFill>
                  <a:schemeClr val="accent1"/>
                </a:solidFill>
              </a:defRPr>
            </a:lvl3pPr>
            <a:lvl4pPr marL="1074738" indent="0">
              <a:buNone/>
              <a:defRPr sz="1400" b="1">
                <a:solidFill>
                  <a:schemeClr val="accent1"/>
                </a:solidFill>
              </a:defRPr>
            </a:lvl4pPr>
            <a:lvl5pPr marL="1439863" indent="0">
              <a:buNone/>
              <a:defRPr sz="1400" b="1">
                <a:solidFill>
                  <a:schemeClr val="accent1"/>
                </a:solidFill>
              </a:defRPr>
            </a:lvl5pPr>
          </a:lstStyle>
          <a:p>
            <a:pPr lvl="0"/>
            <a:r>
              <a:rPr lang="fi-FI"/>
              <a:t>Aikataulu</a:t>
            </a:r>
          </a:p>
        </p:txBody>
      </p:sp>
      <p:sp>
        <p:nvSpPr>
          <p:cNvPr id="23" name="Tekstin paikkamerkki 13">
            <a:extLst>
              <a:ext uri="{FF2B5EF4-FFF2-40B4-BE49-F238E27FC236}">
                <a16:creationId xmlns:a16="http://schemas.microsoft.com/office/drawing/2014/main" id="{8EC15137-9B86-F157-648F-47CBD4B62D8D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9470717" y="5736974"/>
            <a:ext cx="1979997" cy="426686"/>
          </a:xfrm>
          <a:prstGeom prst="rect">
            <a:avLst/>
          </a:prstGeom>
        </p:spPr>
        <p:txBody>
          <a:bodyPr lIns="0" tIns="0" rIns="0" bIns="0" anchor="b">
            <a:noAutofit/>
          </a:bodyPr>
          <a:lstStyle>
            <a:lvl1pPr marL="0" indent="0">
              <a:buNone/>
              <a:defRPr sz="1400" b="0">
                <a:solidFill>
                  <a:schemeClr val="accent2"/>
                </a:solidFill>
                <a:latin typeface="Segoe UI Light" panose="020B0502040204020203" pitchFamily="34" charset="0"/>
                <a:cs typeface="Segoe UI Light" panose="020B0502040204020203" pitchFamily="34" charset="0"/>
              </a:defRPr>
            </a:lvl1pPr>
            <a:lvl2pPr marL="355600" indent="0">
              <a:buNone/>
              <a:defRPr sz="1400" b="1">
                <a:solidFill>
                  <a:schemeClr val="accent1"/>
                </a:solidFill>
              </a:defRPr>
            </a:lvl2pPr>
            <a:lvl3pPr marL="719138" indent="0">
              <a:buNone/>
              <a:defRPr sz="1400" b="1">
                <a:solidFill>
                  <a:schemeClr val="accent1"/>
                </a:solidFill>
              </a:defRPr>
            </a:lvl3pPr>
            <a:lvl4pPr marL="1074738" indent="0">
              <a:buNone/>
              <a:defRPr sz="1400" b="1">
                <a:solidFill>
                  <a:schemeClr val="accent1"/>
                </a:solidFill>
              </a:defRPr>
            </a:lvl4pPr>
            <a:lvl5pPr marL="1439863" indent="0">
              <a:buNone/>
              <a:defRPr sz="1400" b="1">
                <a:solidFill>
                  <a:schemeClr val="accent1"/>
                </a:solidFill>
              </a:defRPr>
            </a:lvl5pPr>
          </a:lstStyle>
          <a:p>
            <a:pPr lvl="0"/>
            <a:r>
              <a:rPr lang="fi-FI" dirty="0"/>
              <a:t>Aikataulu</a:t>
            </a:r>
          </a:p>
        </p:txBody>
      </p:sp>
      <p:grpSp>
        <p:nvGrpSpPr>
          <p:cNvPr id="24" name="Ryhmä 23">
            <a:extLst>
              <a:ext uri="{FF2B5EF4-FFF2-40B4-BE49-F238E27FC236}">
                <a16:creationId xmlns:a16="http://schemas.microsoft.com/office/drawing/2014/main" id="{657239C1-79D3-FE5A-31A7-827F970DEE7F}"/>
              </a:ext>
            </a:extLst>
          </p:cNvPr>
          <p:cNvGrpSpPr/>
          <p:nvPr userDrawn="1"/>
        </p:nvGrpSpPr>
        <p:grpSpPr>
          <a:xfrm>
            <a:off x="642427" y="2290439"/>
            <a:ext cx="8751589" cy="3908120"/>
            <a:chOff x="486953" y="2030503"/>
            <a:chExt cx="8751589" cy="3893070"/>
          </a:xfrm>
        </p:grpSpPr>
        <p:sp>
          <p:nvSpPr>
            <p:cNvPr id="25" name="Line 20">
              <a:extLst>
                <a:ext uri="{FF2B5EF4-FFF2-40B4-BE49-F238E27FC236}">
                  <a16:creationId xmlns:a16="http://schemas.microsoft.com/office/drawing/2014/main" id="{2E66E042-87FF-2F86-DCBB-89E5CE328EDD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486953" y="2030503"/>
              <a:ext cx="0" cy="3893070"/>
            </a:xfrm>
            <a:prstGeom prst="line">
              <a:avLst/>
            </a:prstGeom>
            <a:solidFill>
              <a:schemeClr val="bg1">
                <a:lumMod val="95000"/>
              </a:schemeClr>
            </a:solidFill>
            <a:ln w="9525">
              <a:solidFill>
                <a:schemeClr val="accent2"/>
              </a:solidFill>
              <a:prstDash val="solid"/>
              <a:round/>
              <a:headEnd/>
              <a:tailEnd/>
            </a:ln>
          </p:spPr>
          <p:txBody>
            <a:bodyPr lIns="0" tIns="36000" rIns="108000" bIns="36000" anchorCtr="1"/>
            <a:lstStyle/>
            <a:p>
              <a:pPr marL="108000" marR="0" lvl="0" indent="-7200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 typeface="Wingdings" panose="05000000000000000000" pitchFamily="2" charset="2"/>
                <a:buChar char="§"/>
                <a:tabLst/>
                <a:defRPr/>
              </a:pPr>
              <a:endParaRPr kumimoji="0" lang="fi-FI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j-lt"/>
                <a:ea typeface="+mn-ea"/>
                <a:cs typeface="+mn-cs"/>
              </a:endParaRPr>
            </a:p>
          </p:txBody>
        </p:sp>
        <p:sp>
          <p:nvSpPr>
            <p:cNvPr id="26" name="Line 20">
              <a:extLst>
                <a:ext uri="{FF2B5EF4-FFF2-40B4-BE49-F238E27FC236}">
                  <a16:creationId xmlns:a16="http://schemas.microsoft.com/office/drawing/2014/main" id="{657DBDA0-4080-9B9E-A5D9-6BBFEA328711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2689606" y="2030503"/>
              <a:ext cx="0" cy="3893070"/>
            </a:xfrm>
            <a:prstGeom prst="line">
              <a:avLst/>
            </a:prstGeom>
            <a:solidFill>
              <a:schemeClr val="bg1">
                <a:lumMod val="95000"/>
              </a:schemeClr>
            </a:solidFill>
            <a:ln w="9525">
              <a:solidFill>
                <a:schemeClr val="accent2"/>
              </a:solidFill>
              <a:prstDash val="solid"/>
              <a:round/>
              <a:headEnd/>
              <a:tailEnd/>
            </a:ln>
          </p:spPr>
          <p:txBody>
            <a:bodyPr lIns="0" tIns="36000" rIns="108000" bIns="36000" anchorCtr="1"/>
            <a:lstStyle/>
            <a:p>
              <a:pPr marL="108000" marR="0" lvl="0" indent="-7200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 typeface="Wingdings" panose="05000000000000000000" pitchFamily="2" charset="2"/>
                <a:buChar char="§"/>
                <a:tabLst/>
                <a:defRPr/>
              </a:pPr>
              <a:endParaRPr kumimoji="0" lang="fi-FI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j-lt"/>
                <a:ea typeface="+mn-ea"/>
                <a:cs typeface="+mn-cs"/>
              </a:endParaRPr>
            </a:p>
          </p:txBody>
        </p:sp>
        <p:sp>
          <p:nvSpPr>
            <p:cNvPr id="27" name="Line 20">
              <a:extLst>
                <a:ext uri="{FF2B5EF4-FFF2-40B4-BE49-F238E27FC236}">
                  <a16:creationId xmlns:a16="http://schemas.microsoft.com/office/drawing/2014/main" id="{060C51C9-F22D-BC33-4716-83831B53C3AB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4871320" y="2030503"/>
              <a:ext cx="0" cy="3893070"/>
            </a:xfrm>
            <a:prstGeom prst="line">
              <a:avLst/>
            </a:prstGeom>
            <a:solidFill>
              <a:schemeClr val="bg1">
                <a:lumMod val="95000"/>
              </a:schemeClr>
            </a:solidFill>
            <a:ln w="9525">
              <a:solidFill>
                <a:schemeClr val="accent2"/>
              </a:solidFill>
              <a:prstDash val="solid"/>
              <a:round/>
              <a:headEnd/>
              <a:tailEnd/>
            </a:ln>
          </p:spPr>
          <p:txBody>
            <a:bodyPr lIns="0" tIns="36000" rIns="108000" bIns="36000" anchorCtr="1"/>
            <a:lstStyle/>
            <a:p>
              <a:pPr marL="108000" marR="0" lvl="0" indent="-7200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 typeface="Wingdings" panose="05000000000000000000" pitchFamily="2" charset="2"/>
                <a:buChar char="§"/>
                <a:tabLst/>
                <a:defRPr/>
              </a:pPr>
              <a:endParaRPr kumimoji="0" lang="fi-FI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j-lt"/>
                <a:ea typeface="+mn-ea"/>
                <a:cs typeface="+mn-cs"/>
              </a:endParaRPr>
            </a:p>
          </p:txBody>
        </p:sp>
        <p:sp>
          <p:nvSpPr>
            <p:cNvPr id="28" name="Line 20">
              <a:extLst>
                <a:ext uri="{FF2B5EF4-FFF2-40B4-BE49-F238E27FC236}">
                  <a16:creationId xmlns:a16="http://schemas.microsoft.com/office/drawing/2014/main" id="{D1E8F799-098A-E5C9-7967-D767F0657C08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7053032" y="2030503"/>
              <a:ext cx="0" cy="3893070"/>
            </a:xfrm>
            <a:prstGeom prst="line">
              <a:avLst/>
            </a:prstGeom>
            <a:solidFill>
              <a:schemeClr val="bg1">
                <a:lumMod val="95000"/>
              </a:schemeClr>
            </a:solidFill>
            <a:ln w="9525">
              <a:solidFill>
                <a:schemeClr val="accent2"/>
              </a:solidFill>
              <a:prstDash val="solid"/>
              <a:round/>
              <a:headEnd/>
              <a:tailEnd/>
            </a:ln>
          </p:spPr>
          <p:txBody>
            <a:bodyPr lIns="0" tIns="36000" rIns="108000" bIns="36000" anchorCtr="1"/>
            <a:lstStyle/>
            <a:p>
              <a:pPr marL="108000" marR="0" lvl="0" indent="-7200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 typeface="Wingdings" panose="05000000000000000000" pitchFamily="2" charset="2"/>
                <a:buChar char="§"/>
                <a:tabLst/>
                <a:defRPr/>
              </a:pPr>
              <a:endParaRPr kumimoji="0" lang="fi-FI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j-lt"/>
                <a:ea typeface="+mn-ea"/>
                <a:cs typeface="+mn-cs"/>
              </a:endParaRPr>
            </a:p>
          </p:txBody>
        </p:sp>
        <p:sp>
          <p:nvSpPr>
            <p:cNvPr id="29" name="Line 20">
              <a:extLst>
                <a:ext uri="{FF2B5EF4-FFF2-40B4-BE49-F238E27FC236}">
                  <a16:creationId xmlns:a16="http://schemas.microsoft.com/office/drawing/2014/main" id="{F55F5BCC-0B9A-4568-AFAA-2C80B08799D3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9238542" y="2030503"/>
              <a:ext cx="0" cy="3893070"/>
            </a:xfrm>
            <a:prstGeom prst="line">
              <a:avLst/>
            </a:prstGeom>
            <a:solidFill>
              <a:schemeClr val="bg1">
                <a:lumMod val="95000"/>
              </a:schemeClr>
            </a:solidFill>
            <a:ln w="9525">
              <a:solidFill>
                <a:schemeClr val="accent2"/>
              </a:solidFill>
              <a:prstDash val="solid"/>
              <a:round/>
              <a:headEnd/>
              <a:tailEnd/>
            </a:ln>
          </p:spPr>
          <p:txBody>
            <a:bodyPr lIns="0" tIns="36000" rIns="108000" bIns="36000" anchorCtr="1"/>
            <a:lstStyle/>
            <a:p>
              <a:pPr marL="108000" marR="0" lvl="0" indent="-7200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 typeface="Wingdings" panose="05000000000000000000" pitchFamily="2" charset="2"/>
                <a:buChar char="§"/>
                <a:tabLst/>
                <a:defRPr/>
              </a:pPr>
              <a:endParaRPr kumimoji="0" lang="fi-FI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j-lt"/>
                <a:ea typeface="+mn-ea"/>
                <a:cs typeface="+mn-cs"/>
              </a:endParaRPr>
            </a:p>
          </p:txBody>
        </p:sp>
      </p:grpSp>
      <p:sp>
        <p:nvSpPr>
          <p:cNvPr id="30" name="Tekstin paikkamerkki 9">
            <a:extLst>
              <a:ext uri="{FF2B5EF4-FFF2-40B4-BE49-F238E27FC236}">
                <a16:creationId xmlns:a16="http://schemas.microsoft.com/office/drawing/2014/main" id="{CA64F1A9-4D8E-9099-9ED0-C86689D6B759}"/>
              </a:ext>
            </a:extLst>
          </p:cNvPr>
          <p:cNvSpPr>
            <a:spLocks noGrp="1"/>
          </p:cNvSpPr>
          <p:nvPr>
            <p:ph type="body" sz="quarter" idx="26" hasCustomPrompt="1"/>
          </p:nvPr>
        </p:nvSpPr>
        <p:spPr>
          <a:xfrm>
            <a:off x="713439" y="2655938"/>
            <a:ext cx="1976636" cy="552450"/>
          </a:xfrm>
          <a:prstGeom prst="rect">
            <a:avLst/>
          </a:prstGeom>
        </p:spPr>
        <p:txBody>
          <a:bodyPr lIns="0" tIns="0" rIns="0" bIns="0" anchor="b"/>
          <a:lstStyle>
            <a:lvl1pPr marL="0" indent="0">
              <a:spcBef>
                <a:spcPts val="0"/>
              </a:spcBef>
              <a:buNone/>
              <a:defRPr sz="1400" b="1">
                <a:solidFill>
                  <a:schemeClr val="accent2"/>
                </a:solidFill>
                <a:latin typeface="+mn-lt"/>
                <a:cs typeface="Segoe UI Light" panose="020B0502040204020203" pitchFamily="34" charset="0"/>
              </a:defRPr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</a:lstStyle>
          <a:p>
            <a:pPr lvl="0"/>
            <a:r>
              <a:rPr lang="fi-FI" dirty="0"/>
              <a:t>KOHDENTAMINEN JA MENETELMÄT</a:t>
            </a:r>
          </a:p>
        </p:txBody>
      </p:sp>
      <p:sp>
        <p:nvSpPr>
          <p:cNvPr id="31" name="Tekstin paikkamerkki 9">
            <a:extLst>
              <a:ext uri="{FF2B5EF4-FFF2-40B4-BE49-F238E27FC236}">
                <a16:creationId xmlns:a16="http://schemas.microsoft.com/office/drawing/2014/main" id="{CF908561-3D70-C374-C0DB-F961D7CB778E}"/>
              </a:ext>
            </a:extLst>
          </p:cNvPr>
          <p:cNvSpPr>
            <a:spLocks noGrp="1"/>
          </p:cNvSpPr>
          <p:nvPr>
            <p:ph type="body" sz="quarter" idx="27" hasCustomPrompt="1"/>
          </p:nvPr>
        </p:nvSpPr>
        <p:spPr>
          <a:xfrm>
            <a:off x="2913881" y="2655938"/>
            <a:ext cx="1976636" cy="552450"/>
          </a:xfrm>
          <a:prstGeom prst="rect">
            <a:avLst/>
          </a:prstGeom>
        </p:spPr>
        <p:txBody>
          <a:bodyPr lIns="0" tIns="0" rIns="0" bIns="0" anchor="b"/>
          <a:lstStyle>
            <a:lvl1pPr marL="0" indent="0">
              <a:spcBef>
                <a:spcPts val="0"/>
              </a:spcBef>
              <a:buNone/>
              <a:defRPr sz="1400" b="1">
                <a:solidFill>
                  <a:schemeClr val="accent2"/>
                </a:solidFill>
                <a:latin typeface="+mn-lt"/>
                <a:cs typeface="Segoe UI Light" panose="020B0502040204020203" pitchFamily="34" charset="0"/>
              </a:defRPr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</a:lstStyle>
          <a:p>
            <a:pPr lvl="0"/>
            <a:r>
              <a:rPr lang="fi-FI" dirty="0"/>
              <a:t>SUUNNITTELU JA VALMISTELU</a:t>
            </a:r>
          </a:p>
        </p:txBody>
      </p:sp>
      <p:sp>
        <p:nvSpPr>
          <p:cNvPr id="32" name="Tekstin paikkamerkki 9">
            <a:extLst>
              <a:ext uri="{FF2B5EF4-FFF2-40B4-BE49-F238E27FC236}">
                <a16:creationId xmlns:a16="http://schemas.microsoft.com/office/drawing/2014/main" id="{FDDA8326-0407-5027-131A-407FD94041BA}"/>
              </a:ext>
            </a:extLst>
          </p:cNvPr>
          <p:cNvSpPr>
            <a:spLocks noGrp="1"/>
          </p:cNvSpPr>
          <p:nvPr>
            <p:ph type="body" sz="quarter" idx="28" hasCustomPrompt="1"/>
          </p:nvPr>
        </p:nvSpPr>
        <p:spPr>
          <a:xfrm>
            <a:off x="5080546" y="2655938"/>
            <a:ext cx="1976636" cy="552450"/>
          </a:xfrm>
          <a:prstGeom prst="rect">
            <a:avLst/>
          </a:prstGeom>
        </p:spPr>
        <p:txBody>
          <a:bodyPr lIns="0" tIns="0" rIns="0" bIns="0" anchor="b"/>
          <a:lstStyle>
            <a:lvl1pPr marL="0" indent="0">
              <a:spcBef>
                <a:spcPts val="0"/>
              </a:spcBef>
              <a:buNone/>
              <a:defRPr sz="1400" b="1">
                <a:solidFill>
                  <a:schemeClr val="accent2"/>
                </a:solidFill>
                <a:latin typeface="+mn-lt"/>
                <a:cs typeface="Segoe UI Light" panose="020B0502040204020203" pitchFamily="34" charset="0"/>
              </a:defRPr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</a:lstStyle>
          <a:p>
            <a:pPr lvl="0"/>
            <a:r>
              <a:rPr lang="fi-FI" dirty="0"/>
              <a:t>TUTKIMUKSEN TOTEUTUS</a:t>
            </a:r>
          </a:p>
        </p:txBody>
      </p:sp>
      <p:sp>
        <p:nvSpPr>
          <p:cNvPr id="33" name="Tekstin paikkamerkki 9">
            <a:extLst>
              <a:ext uri="{FF2B5EF4-FFF2-40B4-BE49-F238E27FC236}">
                <a16:creationId xmlns:a16="http://schemas.microsoft.com/office/drawing/2014/main" id="{59B5C785-2B29-BE69-DEDD-8FEA97B296EB}"/>
              </a:ext>
            </a:extLst>
          </p:cNvPr>
          <p:cNvSpPr>
            <a:spLocks noGrp="1"/>
          </p:cNvSpPr>
          <p:nvPr>
            <p:ph type="body" sz="quarter" idx="29" hasCustomPrompt="1"/>
          </p:nvPr>
        </p:nvSpPr>
        <p:spPr>
          <a:xfrm>
            <a:off x="7283124" y="2655938"/>
            <a:ext cx="1976636" cy="552450"/>
          </a:xfrm>
          <a:prstGeom prst="rect">
            <a:avLst/>
          </a:prstGeom>
        </p:spPr>
        <p:txBody>
          <a:bodyPr lIns="0" tIns="0" rIns="0" bIns="0" anchor="b"/>
          <a:lstStyle>
            <a:lvl1pPr marL="0" indent="0">
              <a:spcBef>
                <a:spcPts val="0"/>
              </a:spcBef>
              <a:buNone/>
              <a:defRPr sz="1400" b="1">
                <a:solidFill>
                  <a:schemeClr val="accent2"/>
                </a:solidFill>
                <a:latin typeface="+mn-lt"/>
                <a:cs typeface="Segoe UI Light" panose="020B0502040204020203" pitchFamily="34" charset="0"/>
              </a:defRPr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</a:lstStyle>
          <a:p>
            <a:pPr lvl="0"/>
            <a:r>
              <a:rPr lang="fi-FI" dirty="0"/>
              <a:t>TIETOJEN ANALYSOINTI</a:t>
            </a:r>
          </a:p>
        </p:txBody>
      </p:sp>
      <p:sp>
        <p:nvSpPr>
          <p:cNvPr id="34" name="Tekstin paikkamerkki 9">
            <a:extLst>
              <a:ext uri="{FF2B5EF4-FFF2-40B4-BE49-F238E27FC236}">
                <a16:creationId xmlns:a16="http://schemas.microsoft.com/office/drawing/2014/main" id="{2A37F827-B8CA-B62F-D3DB-EA003D605191}"/>
              </a:ext>
            </a:extLst>
          </p:cNvPr>
          <p:cNvSpPr>
            <a:spLocks noGrp="1"/>
          </p:cNvSpPr>
          <p:nvPr>
            <p:ph type="body" sz="quarter" idx="30" hasCustomPrompt="1"/>
          </p:nvPr>
        </p:nvSpPr>
        <p:spPr>
          <a:xfrm>
            <a:off x="9465230" y="2655938"/>
            <a:ext cx="1976636" cy="552450"/>
          </a:xfrm>
          <a:prstGeom prst="rect">
            <a:avLst/>
          </a:prstGeom>
        </p:spPr>
        <p:txBody>
          <a:bodyPr lIns="0" tIns="0" rIns="0" bIns="0" anchor="b"/>
          <a:lstStyle>
            <a:lvl1pPr marL="0" indent="0">
              <a:spcBef>
                <a:spcPts val="0"/>
              </a:spcBef>
              <a:buNone/>
              <a:defRPr sz="1400" b="1">
                <a:solidFill>
                  <a:schemeClr val="accent2"/>
                </a:solidFill>
                <a:latin typeface="+mn-lt"/>
                <a:cs typeface="Segoe UI Light" panose="020B0502040204020203" pitchFamily="34" charset="0"/>
              </a:defRPr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</a:lstStyle>
          <a:p>
            <a:pPr lvl="0"/>
            <a:r>
              <a:rPr lang="fi-FI" dirty="0"/>
              <a:t>TULOSTEN HYÖDYNTÄMINEN</a:t>
            </a:r>
          </a:p>
        </p:txBody>
      </p:sp>
      <p:sp>
        <p:nvSpPr>
          <p:cNvPr id="35" name="Otsikko 6">
            <a:extLst>
              <a:ext uri="{FF2B5EF4-FFF2-40B4-BE49-F238E27FC236}">
                <a16:creationId xmlns:a16="http://schemas.microsoft.com/office/drawing/2014/main" id="{993ED6A3-2B66-397C-1852-1BB1D0540D46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95326" y="517270"/>
            <a:ext cx="10801349" cy="887211"/>
          </a:xfrm>
          <a:prstGeom prst="rect">
            <a:avLst/>
          </a:prstGeom>
        </p:spPr>
        <p:txBody>
          <a:bodyPr lIns="0" tIns="0" rIns="0" bIns="0" anchor="ctr" anchorCtr="0"/>
          <a:lstStyle>
            <a:lvl1pPr>
              <a:defRPr sz="3200" b="1"/>
            </a:lvl1pPr>
          </a:lstStyle>
          <a:p>
            <a:r>
              <a:rPr lang="fi-FI" dirty="0"/>
              <a:t>Muokkaa </a:t>
            </a:r>
            <a:r>
              <a:rPr lang="fi-FI" dirty="0" err="1"/>
              <a:t>ots</a:t>
            </a:r>
            <a:r>
              <a:rPr lang="fi-FI" dirty="0"/>
              <a:t>. </a:t>
            </a:r>
            <a:r>
              <a:rPr lang="fi-FI" dirty="0" err="1"/>
              <a:t>perustyyl</a:t>
            </a:r>
            <a:r>
              <a:rPr lang="fi-FI" dirty="0"/>
              <a:t>. </a:t>
            </a:r>
            <a:r>
              <a:rPr lang="fi-FI" dirty="0" err="1"/>
              <a:t>napsautt</a:t>
            </a:r>
            <a:r>
              <a:rPr lang="fi-FI" dirty="0"/>
              <a:t>. </a:t>
            </a:r>
            <a:br>
              <a:rPr lang="fi-FI" dirty="0"/>
            </a:br>
            <a:r>
              <a:rPr lang="fi-FI" dirty="0"/>
              <a:t>Toinen rivi</a:t>
            </a:r>
          </a:p>
        </p:txBody>
      </p:sp>
    </p:spTree>
    <p:extLst>
      <p:ext uri="{BB962C8B-B14F-4D97-AF65-F5344CB8AC3E}">
        <p14:creationId xmlns:p14="http://schemas.microsoft.com/office/powerpoint/2010/main" val="1919367506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Eteneminen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Päivämäärän paikkamerkki 7">
            <a:extLst>
              <a:ext uri="{FF2B5EF4-FFF2-40B4-BE49-F238E27FC236}">
                <a16:creationId xmlns:a16="http://schemas.microsoft.com/office/drawing/2014/main" id="{CA5228D7-EFCF-62EF-5E55-9CFADA6A980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fi-FI"/>
              <a:t>xx.xx.2026</a:t>
            </a:r>
            <a:endParaRPr lang="fi-FI" dirty="0"/>
          </a:p>
        </p:txBody>
      </p:sp>
      <p:sp>
        <p:nvSpPr>
          <p:cNvPr id="9" name="Alatunnisteen paikkamerkki 8">
            <a:extLst>
              <a:ext uri="{FF2B5EF4-FFF2-40B4-BE49-F238E27FC236}">
                <a16:creationId xmlns:a16="http://schemas.microsoft.com/office/drawing/2014/main" id="{8CC9458F-F82E-D055-916C-4B0AC9CFE45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i-FI"/>
              <a:t>SO12081 | Kopiosto_Korkeakouluopiskelijoiden kopiointi 2026</a:t>
            </a:r>
            <a:endParaRPr lang="fi-FI" dirty="0"/>
          </a:p>
        </p:txBody>
      </p:sp>
      <p:sp>
        <p:nvSpPr>
          <p:cNvPr id="10" name="Dian numeron paikkamerkki 9">
            <a:extLst>
              <a:ext uri="{FF2B5EF4-FFF2-40B4-BE49-F238E27FC236}">
                <a16:creationId xmlns:a16="http://schemas.microsoft.com/office/drawing/2014/main" id="{8E869AE3-E08E-8C00-96FF-46F50167920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5B6939-2160-4D54-A0A9-177BFACD315D}" type="slidenum">
              <a:rPr lang="fi-FI" smtClean="0"/>
              <a:pPr/>
              <a:t>‹#›</a:t>
            </a:fld>
            <a:endParaRPr lang="fi-FI" dirty="0"/>
          </a:p>
        </p:txBody>
      </p:sp>
      <p:pic>
        <p:nvPicPr>
          <p:cNvPr id="14" name="Kuva 13">
            <a:extLst>
              <a:ext uri="{FF2B5EF4-FFF2-40B4-BE49-F238E27FC236}">
                <a16:creationId xmlns:a16="http://schemas.microsoft.com/office/drawing/2014/main" id="{6ECED8E9-918D-0C21-CAD3-7D6E7397D1A0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1" y="-1"/>
            <a:ext cx="12027362" cy="1601953"/>
          </a:xfrm>
          <a:prstGeom prst="rect">
            <a:avLst/>
          </a:prstGeom>
        </p:spPr>
      </p:pic>
      <p:sp>
        <p:nvSpPr>
          <p:cNvPr id="2" name="Tekstin paikkamerkki 18">
            <a:extLst>
              <a:ext uri="{FF2B5EF4-FFF2-40B4-BE49-F238E27FC236}">
                <a16:creationId xmlns:a16="http://schemas.microsoft.com/office/drawing/2014/main" id="{6518B00A-928B-5347-D27D-7BC7A1B6A2E2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695325" y="1754098"/>
            <a:ext cx="10801350" cy="494364"/>
          </a:xfrm>
          <a:prstGeom prst="rect">
            <a:avLst/>
          </a:prstGeom>
        </p:spPr>
        <p:txBody>
          <a:bodyPr lIns="0" tIns="0" rIns="0" bIns="0">
            <a:normAutofit/>
          </a:bodyPr>
          <a:lstStyle>
            <a:lvl1pPr marL="0" indent="0">
              <a:buNone/>
              <a:defRPr sz="1600">
                <a:solidFill>
                  <a:schemeClr val="tx1"/>
                </a:solidFill>
                <a:latin typeface="+mj-lt"/>
              </a:defRPr>
            </a:lvl1pPr>
            <a:lvl2pPr marL="457200" indent="0">
              <a:buNone/>
              <a:defRPr>
                <a:solidFill>
                  <a:schemeClr val="tx1"/>
                </a:solidFill>
              </a:defRPr>
            </a:lvl2pPr>
            <a:lvl3pPr marL="914400" indent="0">
              <a:buNone/>
              <a:defRPr>
                <a:solidFill>
                  <a:schemeClr val="tx1"/>
                </a:solidFill>
              </a:defRPr>
            </a:lvl3pPr>
            <a:lvl4pPr marL="1371600" indent="0">
              <a:buNone/>
              <a:defRPr>
                <a:solidFill>
                  <a:schemeClr val="tx1"/>
                </a:solidFill>
              </a:defRPr>
            </a:lvl4pPr>
            <a:lvl5pPr marL="1828800" indent="0">
              <a:buNone/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fi-FI" dirty="0"/>
              <a:t>Muokkaa tekstin perustyylejä napsauttamalla.</a:t>
            </a:r>
          </a:p>
        </p:txBody>
      </p:sp>
      <p:sp>
        <p:nvSpPr>
          <p:cNvPr id="3" name="Tekstiruutu 2">
            <a:extLst>
              <a:ext uri="{FF2B5EF4-FFF2-40B4-BE49-F238E27FC236}">
                <a16:creationId xmlns:a16="http://schemas.microsoft.com/office/drawing/2014/main" id="{0D59C6B0-EB58-251F-3EA9-72C467373415}"/>
              </a:ext>
            </a:extLst>
          </p:cNvPr>
          <p:cNvSpPr txBox="1"/>
          <p:nvPr userDrawn="1"/>
        </p:nvSpPr>
        <p:spPr>
          <a:xfrm>
            <a:off x="2653662" y="1948628"/>
            <a:ext cx="779381" cy="1569660"/>
          </a:xfrm>
          <a:prstGeom prst="rect">
            <a:avLst/>
          </a:prstGeom>
          <a:noFill/>
          <a:effectLst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i-FI" sz="9600" b="0" i="0" u="none" strike="noStrike" kern="1200" cap="none" spc="0" normalizeH="0" baseline="0" noProof="0" dirty="0">
                <a:ln>
                  <a:noFill/>
                </a:ln>
                <a:solidFill>
                  <a:schemeClr val="accent3"/>
                </a:solidFill>
                <a:effectLst/>
                <a:uLnTx/>
                <a:uFillTx/>
                <a:latin typeface="Segoe UI Black" panose="020B0A02040204020203" pitchFamily="34" charset="0"/>
                <a:ea typeface="Segoe UI Black" panose="020B0A02040204020203" pitchFamily="34" charset="0"/>
                <a:cs typeface="Calibri" panose="020F0502020204030204" pitchFamily="34" charset="0"/>
              </a:rPr>
              <a:t>1</a:t>
            </a:r>
          </a:p>
        </p:txBody>
      </p:sp>
      <p:sp>
        <p:nvSpPr>
          <p:cNvPr id="4" name="Tekstiruutu 3">
            <a:extLst>
              <a:ext uri="{FF2B5EF4-FFF2-40B4-BE49-F238E27FC236}">
                <a16:creationId xmlns:a16="http://schemas.microsoft.com/office/drawing/2014/main" id="{B81D38D8-AEF1-F349-07FF-716319529D84}"/>
              </a:ext>
            </a:extLst>
          </p:cNvPr>
          <p:cNvSpPr txBox="1"/>
          <p:nvPr userDrawn="1"/>
        </p:nvSpPr>
        <p:spPr>
          <a:xfrm>
            <a:off x="5231302" y="1948628"/>
            <a:ext cx="922047" cy="1569660"/>
          </a:xfrm>
          <a:prstGeom prst="rect">
            <a:avLst/>
          </a:prstGeom>
          <a:noFill/>
          <a:effectLst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i-FI" sz="9600" b="0" i="0" u="none" strike="noStrike" kern="1200" cap="none" spc="0" normalizeH="0" baseline="0" noProof="0" dirty="0">
                <a:ln>
                  <a:noFill/>
                </a:ln>
                <a:solidFill>
                  <a:schemeClr val="accent3"/>
                </a:solidFill>
                <a:effectLst/>
                <a:uLnTx/>
                <a:uFillTx/>
                <a:latin typeface="Segoe UI Black" panose="020B0A02040204020203" pitchFamily="34" charset="0"/>
                <a:ea typeface="Segoe UI Black" panose="020B0A02040204020203" pitchFamily="34" charset="0"/>
                <a:cs typeface="Calibri" panose="020F0502020204030204" pitchFamily="34" charset="0"/>
              </a:rPr>
              <a:t>2</a:t>
            </a:r>
          </a:p>
        </p:txBody>
      </p:sp>
      <p:sp>
        <p:nvSpPr>
          <p:cNvPr id="5" name="Tekstiruutu 4">
            <a:extLst>
              <a:ext uri="{FF2B5EF4-FFF2-40B4-BE49-F238E27FC236}">
                <a16:creationId xmlns:a16="http://schemas.microsoft.com/office/drawing/2014/main" id="{BAE9248E-EF9E-96BE-3743-C14A46387B7B}"/>
              </a:ext>
            </a:extLst>
          </p:cNvPr>
          <p:cNvSpPr txBox="1"/>
          <p:nvPr userDrawn="1"/>
        </p:nvSpPr>
        <p:spPr>
          <a:xfrm>
            <a:off x="8007810" y="1948628"/>
            <a:ext cx="922047" cy="1569660"/>
          </a:xfrm>
          <a:prstGeom prst="rect">
            <a:avLst/>
          </a:prstGeom>
          <a:noFill/>
          <a:effectLst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i-FI" sz="9600" b="0" i="0" u="none" strike="noStrike" kern="1200" cap="none" spc="0" normalizeH="0" baseline="0" noProof="0" dirty="0">
                <a:ln>
                  <a:noFill/>
                </a:ln>
                <a:solidFill>
                  <a:schemeClr val="accent3"/>
                </a:solidFill>
                <a:effectLst/>
                <a:uLnTx/>
                <a:uFillTx/>
                <a:latin typeface="Segoe UI Black" panose="020B0A02040204020203" pitchFamily="34" charset="0"/>
                <a:ea typeface="Segoe UI Black" panose="020B0A02040204020203" pitchFamily="34" charset="0"/>
                <a:cs typeface="Calibri" panose="020F0502020204030204" pitchFamily="34" charset="0"/>
              </a:rPr>
              <a:t>3</a:t>
            </a:r>
          </a:p>
        </p:txBody>
      </p:sp>
      <p:sp>
        <p:nvSpPr>
          <p:cNvPr id="6" name="Tekstiruutu 5">
            <a:extLst>
              <a:ext uri="{FF2B5EF4-FFF2-40B4-BE49-F238E27FC236}">
                <a16:creationId xmlns:a16="http://schemas.microsoft.com/office/drawing/2014/main" id="{1BDB9196-09FF-A6D7-420D-0C03D4E4BFAB}"/>
              </a:ext>
            </a:extLst>
          </p:cNvPr>
          <p:cNvSpPr txBox="1"/>
          <p:nvPr userDrawn="1"/>
        </p:nvSpPr>
        <p:spPr>
          <a:xfrm>
            <a:off x="10642487" y="1948628"/>
            <a:ext cx="949299" cy="1569660"/>
          </a:xfrm>
          <a:prstGeom prst="rect">
            <a:avLst/>
          </a:prstGeom>
          <a:noFill/>
          <a:effectLst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i-FI" sz="9600" b="0" i="0" u="none" strike="noStrike" kern="1200" cap="none" spc="0" normalizeH="0" baseline="0" noProof="0" dirty="0">
                <a:ln>
                  <a:noFill/>
                </a:ln>
                <a:solidFill>
                  <a:schemeClr val="accent3"/>
                </a:solidFill>
                <a:effectLst/>
                <a:uLnTx/>
                <a:uFillTx/>
                <a:latin typeface="Segoe UI Black" panose="020B0A02040204020203" pitchFamily="34" charset="0"/>
                <a:ea typeface="Segoe UI Black" panose="020B0A02040204020203" pitchFamily="34" charset="0"/>
                <a:cs typeface="Calibri" panose="020F0502020204030204" pitchFamily="34" charset="0"/>
              </a:rPr>
              <a:t>4</a:t>
            </a:r>
          </a:p>
        </p:txBody>
      </p:sp>
      <p:sp>
        <p:nvSpPr>
          <p:cNvPr id="13" name="Tekstin paikkamerkki 10">
            <a:extLst>
              <a:ext uri="{FF2B5EF4-FFF2-40B4-BE49-F238E27FC236}">
                <a16:creationId xmlns:a16="http://schemas.microsoft.com/office/drawing/2014/main" id="{7478BB8C-F143-3BC9-2275-53CE21F20CF8}"/>
              </a:ext>
            </a:extLst>
          </p:cNvPr>
          <p:cNvSpPr>
            <a:spLocks noGrp="1"/>
          </p:cNvSpPr>
          <p:nvPr userDrawn="1">
            <p:ph type="body" sz="quarter" idx="14"/>
          </p:nvPr>
        </p:nvSpPr>
        <p:spPr>
          <a:xfrm>
            <a:off x="710077" y="3301547"/>
            <a:ext cx="2520000" cy="2370138"/>
          </a:xfrm>
          <a:prstGeom prst="rect">
            <a:avLst/>
          </a:prstGeom>
        </p:spPr>
        <p:txBody>
          <a:bodyPr lIns="0" tIns="0" rIns="0" bIns="0">
            <a:noAutofit/>
          </a:bodyPr>
          <a:lstStyle>
            <a:lvl1pPr marL="87313" indent="-87313">
              <a:buClr>
                <a:schemeClr val="accent2"/>
              </a:buClr>
              <a:defRPr sz="1200">
                <a:latin typeface="+mj-lt"/>
              </a:defRPr>
            </a:lvl1pPr>
            <a:lvl2pPr marL="266700" indent="-85725">
              <a:buClr>
                <a:schemeClr val="accent2"/>
              </a:buClr>
              <a:defRPr sz="1000">
                <a:latin typeface="+mj-lt"/>
              </a:defRPr>
            </a:lvl2pPr>
            <a:lvl3pPr marL="447675" indent="-87313">
              <a:buClr>
                <a:schemeClr val="accent2"/>
              </a:buClr>
              <a:defRPr sz="1000">
                <a:latin typeface="+mj-lt"/>
              </a:defRPr>
            </a:lvl3pPr>
            <a:lvl4pPr marL="627063" indent="-85725">
              <a:buClr>
                <a:schemeClr val="accent2"/>
              </a:buClr>
              <a:defRPr sz="1000">
                <a:latin typeface="+mj-lt"/>
              </a:defRPr>
            </a:lvl4pPr>
            <a:lvl5pPr marL="808038" indent="-87313">
              <a:buClr>
                <a:schemeClr val="accent2"/>
              </a:buClr>
              <a:defRPr sz="1000">
                <a:latin typeface="+mj-lt"/>
              </a:defRPr>
            </a:lvl5pPr>
          </a:lstStyle>
          <a:p>
            <a:pPr lvl="0"/>
            <a:r>
              <a:rPr lang="fi-FI" dirty="0"/>
              <a:t>Muokkaa tekstin perustyylejä napsauttamalla</a:t>
            </a:r>
          </a:p>
          <a:p>
            <a:pPr lvl="1"/>
            <a:r>
              <a:rPr lang="fi-FI" dirty="0"/>
              <a:t>toinen taso</a:t>
            </a:r>
          </a:p>
          <a:p>
            <a:pPr lvl="2"/>
            <a:r>
              <a:rPr lang="fi-FI" dirty="0"/>
              <a:t>kolmas taso</a:t>
            </a:r>
          </a:p>
          <a:p>
            <a:pPr lvl="3"/>
            <a:r>
              <a:rPr lang="fi-FI" dirty="0"/>
              <a:t>neljäs taso</a:t>
            </a:r>
          </a:p>
          <a:p>
            <a:pPr lvl="4"/>
            <a:r>
              <a:rPr lang="fi-FI" dirty="0"/>
              <a:t>viides taso</a:t>
            </a:r>
          </a:p>
        </p:txBody>
      </p:sp>
      <p:sp>
        <p:nvSpPr>
          <p:cNvPr id="15" name="Tekstin paikkamerkki 10">
            <a:extLst>
              <a:ext uri="{FF2B5EF4-FFF2-40B4-BE49-F238E27FC236}">
                <a16:creationId xmlns:a16="http://schemas.microsoft.com/office/drawing/2014/main" id="{6C412D5A-897E-29D9-5B49-FD55F29CBEE8}"/>
              </a:ext>
            </a:extLst>
          </p:cNvPr>
          <p:cNvSpPr>
            <a:spLocks noGrp="1"/>
          </p:cNvSpPr>
          <p:nvPr userDrawn="1">
            <p:ph type="body" sz="quarter" idx="15"/>
          </p:nvPr>
        </p:nvSpPr>
        <p:spPr>
          <a:xfrm>
            <a:off x="3458526" y="3301547"/>
            <a:ext cx="2520000" cy="2370138"/>
          </a:xfrm>
          <a:prstGeom prst="rect">
            <a:avLst/>
          </a:prstGeom>
        </p:spPr>
        <p:txBody>
          <a:bodyPr lIns="0" tIns="0" rIns="0" bIns="0">
            <a:noAutofit/>
          </a:bodyPr>
          <a:lstStyle>
            <a:lvl1pPr marL="87313" indent="-87313">
              <a:buClr>
                <a:schemeClr val="accent2"/>
              </a:buClr>
              <a:defRPr sz="1200">
                <a:latin typeface="+mj-lt"/>
              </a:defRPr>
            </a:lvl1pPr>
            <a:lvl2pPr marL="266700" indent="-85725">
              <a:buClr>
                <a:schemeClr val="accent2"/>
              </a:buClr>
              <a:defRPr sz="1000">
                <a:latin typeface="+mj-lt"/>
              </a:defRPr>
            </a:lvl2pPr>
            <a:lvl3pPr marL="447675" indent="-87313">
              <a:buClr>
                <a:schemeClr val="accent2"/>
              </a:buClr>
              <a:defRPr sz="1000">
                <a:latin typeface="+mj-lt"/>
              </a:defRPr>
            </a:lvl3pPr>
            <a:lvl4pPr marL="627063" indent="-85725">
              <a:buClr>
                <a:schemeClr val="accent2"/>
              </a:buClr>
              <a:defRPr sz="1000">
                <a:latin typeface="+mj-lt"/>
              </a:defRPr>
            </a:lvl4pPr>
            <a:lvl5pPr marL="808038" indent="-87313">
              <a:buClr>
                <a:schemeClr val="accent2"/>
              </a:buClr>
              <a:defRPr sz="1000">
                <a:latin typeface="+mj-lt"/>
              </a:defRPr>
            </a:lvl5pPr>
          </a:lstStyle>
          <a:p>
            <a:pPr lvl="0"/>
            <a:r>
              <a:rPr lang="fi-FI" dirty="0"/>
              <a:t>Muokkaa tekstin perustyylejä napsauttamalla</a:t>
            </a:r>
          </a:p>
          <a:p>
            <a:pPr lvl="1"/>
            <a:r>
              <a:rPr lang="fi-FI" dirty="0"/>
              <a:t>toinen taso</a:t>
            </a:r>
          </a:p>
          <a:p>
            <a:pPr lvl="2"/>
            <a:r>
              <a:rPr lang="fi-FI" dirty="0"/>
              <a:t>kolmas taso</a:t>
            </a:r>
          </a:p>
          <a:p>
            <a:pPr lvl="3"/>
            <a:r>
              <a:rPr lang="fi-FI" dirty="0"/>
              <a:t>neljäs taso</a:t>
            </a:r>
          </a:p>
          <a:p>
            <a:pPr lvl="4"/>
            <a:r>
              <a:rPr lang="fi-FI" dirty="0"/>
              <a:t>viides taso</a:t>
            </a:r>
          </a:p>
        </p:txBody>
      </p:sp>
      <p:sp>
        <p:nvSpPr>
          <p:cNvPr id="16" name="Tekstin paikkamerkki 10">
            <a:extLst>
              <a:ext uri="{FF2B5EF4-FFF2-40B4-BE49-F238E27FC236}">
                <a16:creationId xmlns:a16="http://schemas.microsoft.com/office/drawing/2014/main" id="{FF3D5A90-5E2D-AFCF-6F72-5B93097768A6}"/>
              </a:ext>
            </a:extLst>
          </p:cNvPr>
          <p:cNvSpPr>
            <a:spLocks noGrp="1"/>
          </p:cNvSpPr>
          <p:nvPr userDrawn="1">
            <p:ph type="body" sz="quarter" idx="16"/>
          </p:nvPr>
        </p:nvSpPr>
        <p:spPr>
          <a:xfrm>
            <a:off x="6203611" y="3296830"/>
            <a:ext cx="2520000" cy="2370138"/>
          </a:xfrm>
          <a:prstGeom prst="rect">
            <a:avLst/>
          </a:prstGeom>
        </p:spPr>
        <p:txBody>
          <a:bodyPr lIns="0" tIns="0" rIns="0" bIns="0">
            <a:noAutofit/>
          </a:bodyPr>
          <a:lstStyle>
            <a:lvl1pPr marL="87313" indent="-87313">
              <a:buClr>
                <a:schemeClr val="accent2"/>
              </a:buClr>
              <a:defRPr sz="1200">
                <a:latin typeface="+mj-lt"/>
              </a:defRPr>
            </a:lvl1pPr>
            <a:lvl2pPr marL="266700" indent="-85725">
              <a:buClr>
                <a:schemeClr val="accent2"/>
              </a:buClr>
              <a:defRPr sz="1000">
                <a:latin typeface="+mj-lt"/>
              </a:defRPr>
            </a:lvl2pPr>
            <a:lvl3pPr marL="447675" indent="-87313">
              <a:buClr>
                <a:schemeClr val="accent2"/>
              </a:buClr>
              <a:defRPr sz="1000">
                <a:latin typeface="+mj-lt"/>
              </a:defRPr>
            </a:lvl3pPr>
            <a:lvl4pPr marL="627063" indent="-85725">
              <a:buClr>
                <a:schemeClr val="accent2"/>
              </a:buClr>
              <a:defRPr sz="1000">
                <a:latin typeface="+mj-lt"/>
              </a:defRPr>
            </a:lvl4pPr>
            <a:lvl5pPr marL="808038" indent="-87313">
              <a:buClr>
                <a:schemeClr val="accent2"/>
              </a:buClr>
              <a:defRPr sz="1000">
                <a:latin typeface="+mj-lt"/>
              </a:defRPr>
            </a:lvl5pPr>
          </a:lstStyle>
          <a:p>
            <a:pPr lvl="0"/>
            <a:r>
              <a:rPr lang="fi-FI" dirty="0"/>
              <a:t>Muokkaa tekstin perustyylejä napsauttamalla</a:t>
            </a:r>
          </a:p>
          <a:p>
            <a:pPr lvl="1"/>
            <a:r>
              <a:rPr lang="fi-FI" dirty="0"/>
              <a:t>toinen taso</a:t>
            </a:r>
          </a:p>
          <a:p>
            <a:pPr lvl="2"/>
            <a:r>
              <a:rPr lang="fi-FI" dirty="0"/>
              <a:t>kolmas taso</a:t>
            </a:r>
          </a:p>
          <a:p>
            <a:pPr lvl="3"/>
            <a:r>
              <a:rPr lang="fi-FI" dirty="0"/>
              <a:t>neljäs taso</a:t>
            </a:r>
          </a:p>
          <a:p>
            <a:pPr lvl="4"/>
            <a:r>
              <a:rPr lang="fi-FI" dirty="0"/>
              <a:t>viides taso</a:t>
            </a:r>
          </a:p>
        </p:txBody>
      </p:sp>
      <p:sp>
        <p:nvSpPr>
          <p:cNvPr id="17" name="Tekstin paikkamerkki 10">
            <a:extLst>
              <a:ext uri="{FF2B5EF4-FFF2-40B4-BE49-F238E27FC236}">
                <a16:creationId xmlns:a16="http://schemas.microsoft.com/office/drawing/2014/main" id="{1E877186-03F4-239B-87C4-4600DDDADB6D}"/>
              </a:ext>
            </a:extLst>
          </p:cNvPr>
          <p:cNvSpPr>
            <a:spLocks noGrp="1"/>
          </p:cNvSpPr>
          <p:nvPr userDrawn="1">
            <p:ph type="body" sz="quarter" idx="17"/>
          </p:nvPr>
        </p:nvSpPr>
        <p:spPr>
          <a:xfrm>
            <a:off x="8954185" y="3301547"/>
            <a:ext cx="2520000" cy="2370138"/>
          </a:xfrm>
          <a:prstGeom prst="rect">
            <a:avLst/>
          </a:prstGeom>
        </p:spPr>
        <p:txBody>
          <a:bodyPr lIns="0" tIns="0" rIns="0" bIns="0">
            <a:noAutofit/>
          </a:bodyPr>
          <a:lstStyle>
            <a:lvl1pPr marL="87313" indent="-87313">
              <a:buClr>
                <a:schemeClr val="accent2"/>
              </a:buClr>
              <a:defRPr sz="1200">
                <a:latin typeface="+mj-lt"/>
              </a:defRPr>
            </a:lvl1pPr>
            <a:lvl2pPr marL="266700" indent="-85725">
              <a:buClr>
                <a:schemeClr val="accent2"/>
              </a:buClr>
              <a:defRPr sz="1000">
                <a:latin typeface="+mj-lt"/>
              </a:defRPr>
            </a:lvl2pPr>
            <a:lvl3pPr marL="447675" indent="-87313">
              <a:buClr>
                <a:schemeClr val="accent2"/>
              </a:buClr>
              <a:defRPr sz="1000">
                <a:latin typeface="+mj-lt"/>
              </a:defRPr>
            </a:lvl3pPr>
            <a:lvl4pPr marL="627063" indent="-85725">
              <a:buClr>
                <a:schemeClr val="accent2"/>
              </a:buClr>
              <a:defRPr sz="1000">
                <a:latin typeface="+mj-lt"/>
              </a:defRPr>
            </a:lvl4pPr>
            <a:lvl5pPr marL="808038" indent="-87313">
              <a:buClr>
                <a:schemeClr val="accent2"/>
              </a:buClr>
              <a:defRPr sz="1000">
                <a:latin typeface="+mj-lt"/>
              </a:defRPr>
            </a:lvl5pPr>
          </a:lstStyle>
          <a:p>
            <a:pPr lvl="0"/>
            <a:r>
              <a:rPr lang="fi-FI" dirty="0"/>
              <a:t>Muokkaa tekstin perustyylejä napsauttamalla</a:t>
            </a:r>
          </a:p>
          <a:p>
            <a:pPr lvl="1"/>
            <a:r>
              <a:rPr lang="fi-FI" dirty="0"/>
              <a:t>toinen taso</a:t>
            </a:r>
          </a:p>
          <a:p>
            <a:pPr lvl="2"/>
            <a:r>
              <a:rPr lang="fi-FI" dirty="0"/>
              <a:t>kolmas taso</a:t>
            </a:r>
          </a:p>
          <a:p>
            <a:pPr lvl="3"/>
            <a:r>
              <a:rPr lang="fi-FI" dirty="0"/>
              <a:t>neljäs taso</a:t>
            </a:r>
          </a:p>
          <a:p>
            <a:pPr lvl="4"/>
            <a:r>
              <a:rPr lang="fi-FI" dirty="0"/>
              <a:t>viides taso</a:t>
            </a:r>
          </a:p>
        </p:txBody>
      </p:sp>
      <p:sp>
        <p:nvSpPr>
          <p:cNvPr id="19" name="Tekstin paikkamerkki 13">
            <a:extLst>
              <a:ext uri="{FF2B5EF4-FFF2-40B4-BE49-F238E27FC236}">
                <a16:creationId xmlns:a16="http://schemas.microsoft.com/office/drawing/2014/main" id="{2F3E23FD-D8B2-6C8B-5E60-E5FE355FF73E}"/>
              </a:ext>
            </a:extLst>
          </p:cNvPr>
          <p:cNvSpPr>
            <a:spLocks noGrp="1"/>
          </p:cNvSpPr>
          <p:nvPr userDrawn="1">
            <p:ph type="body" sz="quarter" idx="19" hasCustomPrompt="1"/>
          </p:nvPr>
        </p:nvSpPr>
        <p:spPr>
          <a:xfrm>
            <a:off x="710077" y="5744710"/>
            <a:ext cx="2520000" cy="421140"/>
          </a:xfrm>
          <a:prstGeom prst="rect">
            <a:avLst/>
          </a:prstGeom>
        </p:spPr>
        <p:txBody>
          <a:bodyPr lIns="0" tIns="0" rIns="0" bIns="0" anchor="b">
            <a:noAutofit/>
          </a:bodyPr>
          <a:lstStyle>
            <a:lvl1pPr marL="0" indent="0">
              <a:buNone/>
              <a:defRPr sz="1400" b="0">
                <a:solidFill>
                  <a:schemeClr val="accent2"/>
                </a:solidFill>
                <a:latin typeface="Segoe UI Light" panose="020B0502040204020203" pitchFamily="34" charset="0"/>
                <a:cs typeface="Segoe UI Light" panose="020B0502040204020203" pitchFamily="34" charset="0"/>
              </a:defRPr>
            </a:lvl1pPr>
            <a:lvl2pPr marL="355600" indent="0">
              <a:buNone/>
              <a:defRPr sz="1400" b="1">
                <a:solidFill>
                  <a:schemeClr val="accent1"/>
                </a:solidFill>
              </a:defRPr>
            </a:lvl2pPr>
            <a:lvl3pPr marL="719138" indent="0">
              <a:buNone/>
              <a:defRPr sz="1400" b="1">
                <a:solidFill>
                  <a:schemeClr val="accent1"/>
                </a:solidFill>
              </a:defRPr>
            </a:lvl3pPr>
            <a:lvl4pPr marL="1074738" indent="0">
              <a:buNone/>
              <a:defRPr sz="1400" b="1">
                <a:solidFill>
                  <a:schemeClr val="accent1"/>
                </a:solidFill>
              </a:defRPr>
            </a:lvl4pPr>
            <a:lvl5pPr marL="1439863" indent="0">
              <a:buNone/>
              <a:defRPr sz="1400" b="1">
                <a:solidFill>
                  <a:schemeClr val="accent1"/>
                </a:solidFill>
              </a:defRPr>
            </a:lvl5pPr>
          </a:lstStyle>
          <a:p>
            <a:pPr lvl="0"/>
            <a:r>
              <a:rPr lang="fi-FI" dirty="0"/>
              <a:t>Aikataulu</a:t>
            </a:r>
          </a:p>
        </p:txBody>
      </p:sp>
      <p:sp>
        <p:nvSpPr>
          <p:cNvPr id="20" name="Tekstin paikkamerkki 13">
            <a:extLst>
              <a:ext uri="{FF2B5EF4-FFF2-40B4-BE49-F238E27FC236}">
                <a16:creationId xmlns:a16="http://schemas.microsoft.com/office/drawing/2014/main" id="{9A561D7E-662D-3FA1-BEFF-A90112D02AE7}"/>
              </a:ext>
            </a:extLst>
          </p:cNvPr>
          <p:cNvSpPr>
            <a:spLocks noGrp="1"/>
          </p:cNvSpPr>
          <p:nvPr userDrawn="1">
            <p:ph type="body" sz="quarter" idx="20" hasCustomPrompt="1"/>
          </p:nvPr>
        </p:nvSpPr>
        <p:spPr>
          <a:xfrm>
            <a:off x="3458525" y="5744710"/>
            <a:ext cx="2520000" cy="421140"/>
          </a:xfrm>
          <a:prstGeom prst="rect">
            <a:avLst/>
          </a:prstGeom>
        </p:spPr>
        <p:txBody>
          <a:bodyPr lIns="0" tIns="0" rIns="0" bIns="0" anchor="b">
            <a:noAutofit/>
          </a:bodyPr>
          <a:lstStyle>
            <a:lvl1pPr marL="0" indent="0">
              <a:buNone/>
              <a:defRPr sz="1400" b="0">
                <a:solidFill>
                  <a:schemeClr val="accent2"/>
                </a:solidFill>
                <a:latin typeface="Segoe UI Light" panose="020B0502040204020203" pitchFamily="34" charset="0"/>
                <a:cs typeface="Segoe UI Light" panose="020B0502040204020203" pitchFamily="34" charset="0"/>
              </a:defRPr>
            </a:lvl1pPr>
            <a:lvl2pPr marL="355600" indent="0">
              <a:buNone/>
              <a:defRPr sz="1400" b="1">
                <a:solidFill>
                  <a:schemeClr val="accent1"/>
                </a:solidFill>
              </a:defRPr>
            </a:lvl2pPr>
            <a:lvl3pPr marL="719138" indent="0">
              <a:buNone/>
              <a:defRPr sz="1400" b="1">
                <a:solidFill>
                  <a:schemeClr val="accent1"/>
                </a:solidFill>
              </a:defRPr>
            </a:lvl3pPr>
            <a:lvl4pPr marL="1074738" indent="0">
              <a:buNone/>
              <a:defRPr sz="1400" b="1">
                <a:solidFill>
                  <a:schemeClr val="accent1"/>
                </a:solidFill>
              </a:defRPr>
            </a:lvl4pPr>
            <a:lvl5pPr marL="1439863" indent="0">
              <a:buNone/>
              <a:defRPr sz="1400" b="1">
                <a:solidFill>
                  <a:schemeClr val="accent1"/>
                </a:solidFill>
              </a:defRPr>
            </a:lvl5pPr>
          </a:lstStyle>
          <a:p>
            <a:pPr lvl="0"/>
            <a:r>
              <a:rPr lang="fi-FI"/>
              <a:t>Aikataulu</a:t>
            </a:r>
          </a:p>
        </p:txBody>
      </p:sp>
      <p:sp>
        <p:nvSpPr>
          <p:cNvPr id="21" name="Tekstin paikkamerkki 13">
            <a:extLst>
              <a:ext uri="{FF2B5EF4-FFF2-40B4-BE49-F238E27FC236}">
                <a16:creationId xmlns:a16="http://schemas.microsoft.com/office/drawing/2014/main" id="{7D8C7102-A2E5-FAAF-031D-6275F94EEE99}"/>
              </a:ext>
            </a:extLst>
          </p:cNvPr>
          <p:cNvSpPr>
            <a:spLocks noGrp="1"/>
          </p:cNvSpPr>
          <p:nvPr userDrawn="1">
            <p:ph type="body" sz="quarter" idx="21" hasCustomPrompt="1"/>
          </p:nvPr>
        </p:nvSpPr>
        <p:spPr>
          <a:xfrm>
            <a:off x="6203610" y="5752577"/>
            <a:ext cx="2520000" cy="415500"/>
          </a:xfrm>
          <a:prstGeom prst="rect">
            <a:avLst/>
          </a:prstGeom>
        </p:spPr>
        <p:txBody>
          <a:bodyPr lIns="0" tIns="0" rIns="0" bIns="0" anchor="b">
            <a:noAutofit/>
          </a:bodyPr>
          <a:lstStyle>
            <a:lvl1pPr marL="0" indent="0">
              <a:buNone/>
              <a:defRPr sz="1400" b="0">
                <a:solidFill>
                  <a:schemeClr val="accent2"/>
                </a:solidFill>
                <a:latin typeface="Segoe UI Light" panose="020B0502040204020203" pitchFamily="34" charset="0"/>
                <a:cs typeface="Segoe UI Light" panose="020B0502040204020203" pitchFamily="34" charset="0"/>
              </a:defRPr>
            </a:lvl1pPr>
            <a:lvl2pPr marL="355600" indent="0">
              <a:buNone/>
              <a:defRPr sz="1400" b="1">
                <a:solidFill>
                  <a:schemeClr val="accent1"/>
                </a:solidFill>
              </a:defRPr>
            </a:lvl2pPr>
            <a:lvl3pPr marL="719138" indent="0">
              <a:buNone/>
              <a:defRPr sz="1400" b="1">
                <a:solidFill>
                  <a:schemeClr val="accent1"/>
                </a:solidFill>
              </a:defRPr>
            </a:lvl3pPr>
            <a:lvl4pPr marL="1074738" indent="0">
              <a:buNone/>
              <a:defRPr sz="1400" b="1">
                <a:solidFill>
                  <a:schemeClr val="accent1"/>
                </a:solidFill>
              </a:defRPr>
            </a:lvl4pPr>
            <a:lvl5pPr marL="1439863" indent="0">
              <a:buNone/>
              <a:defRPr sz="1400" b="1">
                <a:solidFill>
                  <a:schemeClr val="accent1"/>
                </a:solidFill>
              </a:defRPr>
            </a:lvl5pPr>
          </a:lstStyle>
          <a:p>
            <a:pPr lvl="0"/>
            <a:r>
              <a:rPr lang="fi-FI"/>
              <a:t>Aikataulu</a:t>
            </a:r>
          </a:p>
        </p:txBody>
      </p:sp>
      <p:sp>
        <p:nvSpPr>
          <p:cNvPr id="23" name="Tekstin paikkamerkki 13">
            <a:extLst>
              <a:ext uri="{FF2B5EF4-FFF2-40B4-BE49-F238E27FC236}">
                <a16:creationId xmlns:a16="http://schemas.microsoft.com/office/drawing/2014/main" id="{8EC15137-9B86-F157-648F-47CBD4B62D8D}"/>
              </a:ext>
            </a:extLst>
          </p:cNvPr>
          <p:cNvSpPr>
            <a:spLocks noGrp="1"/>
          </p:cNvSpPr>
          <p:nvPr userDrawn="1">
            <p:ph type="body" sz="quarter" idx="23" hasCustomPrompt="1"/>
          </p:nvPr>
        </p:nvSpPr>
        <p:spPr>
          <a:xfrm>
            <a:off x="8954185" y="5736974"/>
            <a:ext cx="2520000" cy="426686"/>
          </a:xfrm>
          <a:prstGeom prst="rect">
            <a:avLst/>
          </a:prstGeom>
        </p:spPr>
        <p:txBody>
          <a:bodyPr lIns="0" tIns="0" rIns="0" bIns="0" anchor="b">
            <a:noAutofit/>
          </a:bodyPr>
          <a:lstStyle>
            <a:lvl1pPr marL="0" indent="0">
              <a:buNone/>
              <a:defRPr sz="1400" b="0">
                <a:solidFill>
                  <a:schemeClr val="accent2"/>
                </a:solidFill>
                <a:latin typeface="Segoe UI Light" panose="020B0502040204020203" pitchFamily="34" charset="0"/>
                <a:cs typeface="Segoe UI Light" panose="020B0502040204020203" pitchFamily="34" charset="0"/>
              </a:defRPr>
            </a:lvl1pPr>
            <a:lvl2pPr marL="355600" indent="0">
              <a:buNone/>
              <a:defRPr sz="1400" b="1">
                <a:solidFill>
                  <a:schemeClr val="accent1"/>
                </a:solidFill>
              </a:defRPr>
            </a:lvl2pPr>
            <a:lvl3pPr marL="719138" indent="0">
              <a:buNone/>
              <a:defRPr sz="1400" b="1">
                <a:solidFill>
                  <a:schemeClr val="accent1"/>
                </a:solidFill>
              </a:defRPr>
            </a:lvl3pPr>
            <a:lvl4pPr marL="1074738" indent="0">
              <a:buNone/>
              <a:defRPr sz="1400" b="1">
                <a:solidFill>
                  <a:schemeClr val="accent1"/>
                </a:solidFill>
              </a:defRPr>
            </a:lvl4pPr>
            <a:lvl5pPr marL="1439863" indent="0">
              <a:buNone/>
              <a:defRPr sz="1400" b="1">
                <a:solidFill>
                  <a:schemeClr val="accent1"/>
                </a:solidFill>
              </a:defRPr>
            </a:lvl5pPr>
          </a:lstStyle>
          <a:p>
            <a:pPr lvl="0"/>
            <a:r>
              <a:rPr lang="fi-FI" dirty="0"/>
              <a:t>Aikataulu</a:t>
            </a:r>
          </a:p>
        </p:txBody>
      </p:sp>
      <p:sp>
        <p:nvSpPr>
          <p:cNvPr id="25" name="Line 20">
            <a:extLst>
              <a:ext uri="{FF2B5EF4-FFF2-40B4-BE49-F238E27FC236}">
                <a16:creationId xmlns:a16="http://schemas.microsoft.com/office/drawing/2014/main" id="{2E66E042-87FF-2F86-DCBB-89E5CE328EDD}"/>
              </a:ext>
            </a:extLst>
          </p:cNvPr>
          <p:cNvSpPr>
            <a:spLocks noChangeShapeType="1"/>
          </p:cNvSpPr>
          <p:nvPr/>
        </p:nvSpPr>
        <p:spPr bwMode="auto">
          <a:xfrm flipH="1">
            <a:off x="642427" y="2290439"/>
            <a:ext cx="0" cy="3908120"/>
          </a:xfrm>
          <a:prstGeom prst="line">
            <a:avLst/>
          </a:prstGeom>
          <a:solidFill>
            <a:schemeClr val="bg1">
              <a:lumMod val="95000"/>
            </a:schemeClr>
          </a:solidFill>
          <a:ln w="9525">
            <a:solidFill>
              <a:schemeClr val="accent2"/>
            </a:solidFill>
            <a:prstDash val="solid"/>
            <a:round/>
            <a:headEnd/>
            <a:tailEnd/>
          </a:ln>
        </p:spPr>
        <p:txBody>
          <a:bodyPr lIns="0" tIns="36000" rIns="108000" bIns="36000" anchorCtr="1"/>
          <a:lstStyle/>
          <a:p>
            <a:pPr marL="108000" marR="0" lvl="0" indent="-720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§"/>
              <a:tabLst/>
              <a:defRPr/>
            </a:pPr>
            <a:endParaRPr kumimoji="0" lang="fi-FI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+mj-lt"/>
              <a:ea typeface="+mn-ea"/>
              <a:cs typeface="+mn-cs"/>
            </a:endParaRPr>
          </a:p>
        </p:txBody>
      </p:sp>
      <p:sp>
        <p:nvSpPr>
          <p:cNvPr id="26" name="Line 20">
            <a:extLst>
              <a:ext uri="{FF2B5EF4-FFF2-40B4-BE49-F238E27FC236}">
                <a16:creationId xmlns:a16="http://schemas.microsoft.com/office/drawing/2014/main" id="{657DBDA0-4080-9B9E-A5D9-6BBFEA328711}"/>
              </a:ext>
            </a:extLst>
          </p:cNvPr>
          <p:cNvSpPr>
            <a:spLocks noChangeShapeType="1"/>
          </p:cNvSpPr>
          <p:nvPr/>
        </p:nvSpPr>
        <p:spPr bwMode="auto">
          <a:xfrm flipH="1">
            <a:off x="3394185" y="2290439"/>
            <a:ext cx="0" cy="3908120"/>
          </a:xfrm>
          <a:prstGeom prst="line">
            <a:avLst/>
          </a:prstGeom>
          <a:solidFill>
            <a:schemeClr val="bg1">
              <a:lumMod val="95000"/>
            </a:schemeClr>
          </a:solidFill>
          <a:ln w="9525">
            <a:solidFill>
              <a:schemeClr val="accent2"/>
            </a:solidFill>
            <a:prstDash val="solid"/>
            <a:round/>
            <a:headEnd/>
            <a:tailEnd/>
          </a:ln>
        </p:spPr>
        <p:txBody>
          <a:bodyPr lIns="0" tIns="36000" rIns="108000" bIns="36000" anchorCtr="1"/>
          <a:lstStyle/>
          <a:p>
            <a:pPr marL="108000" marR="0" lvl="0" indent="-720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§"/>
              <a:tabLst/>
              <a:defRPr/>
            </a:pPr>
            <a:endParaRPr kumimoji="0" lang="fi-FI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+mj-lt"/>
              <a:ea typeface="+mn-ea"/>
              <a:cs typeface="+mn-cs"/>
            </a:endParaRPr>
          </a:p>
        </p:txBody>
      </p:sp>
      <p:sp>
        <p:nvSpPr>
          <p:cNvPr id="27" name="Line 20">
            <a:extLst>
              <a:ext uri="{FF2B5EF4-FFF2-40B4-BE49-F238E27FC236}">
                <a16:creationId xmlns:a16="http://schemas.microsoft.com/office/drawing/2014/main" id="{060C51C9-F22D-BC33-4716-83831B53C3AB}"/>
              </a:ext>
            </a:extLst>
          </p:cNvPr>
          <p:cNvSpPr>
            <a:spLocks noChangeShapeType="1"/>
          </p:cNvSpPr>
          <p:nvPr/>
        </p:nvSpPr>
        <p:spPr bwMode="auto">
          <a:xfrm flipH="1">
            <a:off x="6135818" y="2290439"/>
            <a:ext cx="0" cy="3908120"/>
          </a:xfrm>
          <a:prstGeom prst="line">
            <a:avLst/>
          </a:prstGeom>
          <a:solidFill>
            <a:schemeClr val="bg1">
              <a:lumMod val="95000"/>
            </a:schemeClr>
          </a:solidFill>
          <a:ln w="9525">
            <a:solidFill>
              <a:schemeClr val="accent2"/>
            </a:solidFill>
            <a:prstDash val="solid"/>
            <a:round/>
            <a:headEnd/>
            <a:tailEnd/>
          </a:ln>
        </p:spPr>
        <p:txBody>
          <a:bodyPr lIns="0" tIns="36000" rIns="108000" bIns="36000" anchorCtr="1"/>
          <a:lstStyle/>
          <a:p>
            <a:pPr marL="108000" marR="0" lvl="0" indent="-720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§"/>
              <a:tabLst/>
              <a:defRPr/>
            </a:pPr>
            <a:endParaRPr kumimoji="0" lang="fi-FI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+mj-lt"/>
              <a:ea typeface="+mn-ea"/>
              <a:cs typeface="+mn-cs"/>
            </a:endParaRPr>
          </a:p>
        </p:txBody>
      </p:sp>
      <p:sp>
        <p:nvSpPr>
          <p:cNvPr id="28" name="Line 20">
            <a:extLst>
              <a:ext uri="{FF2B5EF4-FFF2-40B4-BE49-F238E27FC236}">
                <a16:creationId xmlns:a16="http://schemas.microsoft.com/office/drawing/2014/main" id="{D1E8F799-098A-E5C9-7967-D767F0657C08}"/>
              </a:ext>
            </a:extLst>
          </p:cNvPr>
          <p:cNvSpPr>
            <a:spLocks noChangeShapeType="1"/>
          </p:cNvSpPr>
          <p:nvPr/>
        </p:nvSpPr>
        <p:spPr bwMode="auto">
          <a:xfrm flipH="1">
            <a:off x="8883741" y="2290439"/>
            <a:ext cx="0" cy="3908120"/>
          </a:xfrm>
          <a:prstGeom prst="line">
            <a:avLst/>
          </a:prstGeom>
          <a:solidFill>
            <a:schemeClr val="bg1">
              <a:lumMod val="95000"/>
            </a:schemeClr>
          </a:solidFill>
          <a:ln w="9525">
            <a:solidFill>
              <a:schemeClr val="accent2"/>
            </a:solidFill>
            <a:prstDash val="solid"/>
            <a:round/>
            <a:headEnd/>
            <a:tailEnd/>
          </a:ln>
        </p:spPr>
        <p:txBody>
          <a:bodyPr lIns="0" tIns="36000" rIns="108000" bIns="36000" anchorCtr="1"/>
          <a:lstStyle/>
          <a:p>
            <a:pPr marL="108000" marR="0" lvl="0" indent="-720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§"/>
              <a:tabLst/>
              <a:defRPr/>
            </a:pPr>
            <a:endParaRPr kumimoji="0" lang="fi-FI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+mj-lt"/>
              <a:ea typeface="+mn-ea"/>
              <a:cs typeface="+mn-cs"/>
            </a:endParaRPr>
          </a:p>
        </p:txBody>
      </p:sp>
      <p:sp>
        <p:nvSpPr>
          <p:cNvPr id="30" name="Tekstin paikkamerkki 9">
            <a:extLst>
              <a:ext uri="{FF2B5EF4-FFF2-40B4-BE49-F238E27FC236}">
                <a16:creationId xmlns:a16="http://schemas.microsoft.com/office/drawing/2014/main" id="{CA64F1A9-4D8E-9099-9ED0-C86689D6B759}"/>
              </a:ext>
            </a:extLst>
          </p:cNvPr>
          <p:cNvSpPr>
            <a:spLocks noGrp="1"/>
          </p:cNvSpPr>
          <p:nvPr userDrawn="1">
            <p:ph type="body" sz="quarter" idx="26" hasCustomPrompt="1"/>
          </p:nvPr>
        </p:nvSpPr>
        <p:spPr>
          <a:xfrm>
            <a:off x="713439" y="2655938"/>
            <a:ext cx="2520000" cy="552450"/>
          </a:xfrm>
          <a:prstGeom prst="rect">
            <a:avLst/>
          </a:prstGeom>
        </p:spPr>
        <p:txBody>
          <a:bodyPr lIns="0" tIns="0" rIns="0" bIns="0" anchor="b"/>
          <a:lstStyle>
            <a:lvl1pPr marL="0" indent="0">
              <a:spcBef>
                <a:spcPts val="0"/>
              </a:spcBef>
              <a:buNone/>
              <a:defRPr sz="1400" b="1">
                <a:solidFill>
                  <a:schemeClr val="accent2"/>
                </a:solidFill>
                <a:latin typeface="+mn-lt"/>
                <a:cs typeface="Segoe UI Light" panose="020B0502040204020203" pitchFamily="34" charset="0"/>
              </a:defRPr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</a:lstStyle>
          <a:p>
            <a:pPr lvl="0"/>
            <a:r>
              <a:rPr lang="fi-FI" dirty="0"/>
              <a:t>KOHDENTAMINEN JA MENETELMÄT</a:t>
            </a:r>
          </a:p>
        </p:txBody>
      </p:sp>
      <p:sp>
        <p:nvSpPr>
          <p:cNvPr id="31" name="Tekstin paikkamerkki 9">
            <a:extLst>
              <a:ext uri="{FF2B5EF4-FFF2-40B4-BE49-F238E27FC236}">
                <a16:creationId xmlns:a16="http://schemas.microsoft.com/office/drawing/2014/main" id="{CF908561-3D70-C374-C0DB-F961D7CB778E}"/>
              </a:ext>
            </a:extLst>
          </p:cNvPr>
          <p:cNvSpPr>
            <a:spLocks noGrp="1"/>
          </p:cNvSpPr>
          <p:nvPr userDrawn="1">
            <p:ph type="body" sz="quarter" idx="27" hasCustomPrompt="1"/>
          </p:nvPr>
        </p:nvSpPr>
        <p:spPr>
          <a:xfrm>
            <a:off x="3458525" y="2655938"/>
            <a:ext cx="2520000" cy="552450"/>
          </a:xfrm>
          <a:prstGeom prst="rect">
            <a:avLst/>
          </a:prstGeom>
        </p:spPr>
        <p:txBody>
          <a:bodyPr lIns="0" tIns="0" rIns="0" bIns="0" anchor="b"/>
          <a:lstStyle>
            <a:lvl1pPr marL="0" indent="0">
              <a:spcBef>
                <a:spcPts val="0"/>
              </a:spcBef>
              <a:buNone/>
              <a:defRPr sz="1400" b="1">
                <a:solidFill>
                  <a:schemeClr val="accent2"/>
                </a:solidFill>
                <a:latin typeface="+mn-lt"/>
                <a:cs typeface="Segoe UI Light" panose="020B0502040204020203" pitchFamily="34" charset="0"/>
              </a:defRPr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</a:lstStyle>
          <a:p>
            <a:pPr lvl="0"/>
            <a:r>
              <a:rPr lang="fi-FI" dirty="0"/>
              <a:t>SUUNNITTELU JA VALMISTELU</a:t>
            </a:r>
          </a:p>
        </p:txBody>
      </p:sp>
      <p:sp>
        <p:nvSpPr>
          <p:cNvPr id="32" name="Tekstin paikkamerkki 9">
            <a:extLst>
              <a:ext uri="{FF2B5EF4-FFF2-40B4-BE49-F238E27FC236}">
                <a16:creationId xmlns:a16="http://schemas.microsoft.com/office/drawing/2014/main" id="{FDDA8326-0407-5027-131A-407FD94041BA}"/>
              </a:ext>
            </a:extLst>
          </p:cNvPr>
          <p:cNvSpPr>
            <a:spLocks noGrp="1"/>
          </p:cNvSpPr>
          <p:nvPr userDrawn="1">
            <p:ph type="body" sz="quarter" idx="28" hasCustomPrompt="1"/>
          </p:nvPr>
        </p:nvSpPr>
        <p:spPr>
          <a:xfrm>
            <a:off x="6203611" y="2655938"/>
            <a:ext cx="2520000" cy="552450"/>
          </a:xfrm>
          <a:prstGeom prst="rect">
            <a:avLst/>
          </a:prstGeom>
        </p:spPr>
        <p:txBody>
          <a:bodyPr lIns="0" tIns="0" rIns="0" bIns="0" anchor="b"/>
          <a:lstStyle>
            <a:lvl1pPr marL="0" indent="0">
              <a:spcBef>
                <a:spcPts val="0"/>
              </a:spcBef>
              <a:buNone/>
              <a:defRPr sz="1400" b="1">
                <a:solidFill>
                  <a:schemeClr val="accent2"/>
                </a:solidFill>
                <a:latin typeface="+mn-lt"/>
                <a:cs typeface="Segoe UI Light" panose="020B0502040204020203" pitchFamily="34" charset="0"/>
              </a:defRPr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</a:lstStyle>
          <a:p>
            <a:pPr lvl="0"/>
            <a:r>
              <a:rPr lang="fi-FI" dirty="0"/>
              <a:t>TUTKIMUKSEN TOTEUTUS</a:t>
            </a:r>
          </a:p>
        </p:txBody>
      </p:sp>
      <p:sp>
        <p:nvSpPr>
          <p:cNvPr id="34" name="Tekstin paikkamerkki 9">
            <a:extLst>
              <a:ext uri="{FF2B5EF4-FFF2-40B4-BE49-F238E27FC236}">
                <a16:creationId xmlns:a16="http://schemas.microsoft.com/office/drawing/2014/main" id="{2A37F827-B8CA-B62F-D3DB-EA003D605191}"/>
              </a:ext>
            </a:extLst>
          </p:cNvPr>
          <p:cNvSpPr>
            <a:spLocks noGrp="1"/>
          </p:cNvSpPr>
          <p:nvPr userDrawn="1">
            <p:ph type="body" sz="quarter" idx="30" hasCustomPrompt="1"/>
          </p:nvPr>
        </p:nvSpPr>
        <p:spPr>
          <a:xfrm>
            <a:off x="8948698" y="2655938"/>
            <a:ext cx="2520000" cy="552450"/>
          </a:xfrm>
          <a:prstGeom prst="rect">
            <a:avLst/>
          </a:prstGeom>
        </p:spPr>
        <p:txBody>
          <a:bodyPr lIns="0" tIns="0" rIns="0" bIns="0" anchor="b"/>
          <a:lstStyle>
            <a:lvl1pPr marL="0" indent="0">
              <a:spcBef>
                <a:spcPts val="0"/>
              </a:spcBef>
              <a:buNone/>
              <a:defRPr sz="1400" b="1">
                <a:solidFill>
                  <a:schemeClr val="accent2"/>
                </a:solidFill>
                <a:latin typeface="+mn-lt"/>
                <a:cs typeface="Segoe UI Light" panose="020B0502040204020203" pitchFamily="34" charset="0"/>
              </a:defRPr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</a:lstStyle>
          <a:p>
            <a:pPr lvl="0"/>
            <a:r>
              <a:rPr lang="fi-FI" dirty="0"/>
              <a:t>TULOSTEN HYÖDYNTÄMINEN</a:t>
            </a:r>
          </a:p>
        </p:txBody>
      </p:sp>
      <p:sp>
        <p:nvSpPr>
          <p:cNvPr id="12" name="Otsikko 6">
            <a:extLst>
              <a:ext uri="{FF2B5EF4-FFF2-40B4-BE49-F238E27FC236}">
                <a16:creationId xmlns:a16="http://schemas.microsoft.com/office/drawing/2014/main" id="{B25BC20A-B3CB-94D5-2709-29755E34A20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95326" y="517270"/>
            <a:ext cx="10801349" cy="887211"/>
          </a:xfrm>
          <a:prstGeom prst="rect">
            <a:avLst/>
          </a:prstGeom>
        </p:spPr>
        <p:txBody>
          <a:bodyPr lIns="0" tIns="0" rIns="0" bIns="0" anchor="ctr" anchorCtr="0"/>
          <a:lstStyle>
            <a:lvl1pPr>
              <a:defRPr sz="3200" b="1"/>
            </a:lvl1pPr>
          </a:lstStyle>
          <a:p>
            <a:r>
              <a:rPr lang="fi-FI" dirty="0"/>
              <a:t>Muokkaa </a:t>
            </a:r>
            <a:r>
              <a:rPr lang="fi-FI" dirty="0" err="1"/>
              <a:t>ots</a:t>
            </a:r>
            <a:r>
              <a:rPr lang="fi-FI" dirty="0"/>
              <a:t>. </a:t>
            </a:r>
            <a:r>
              <a:rPr lang="fi-FI" dirty="0" err="1"/>
              <a:t>perustyyl</a:t>
            </a:r>
            <a:r>
              <a:rPr lang="fi-FI" dirty="0"/>
              <a:t>. </a:t>
            </a:r>
            <a:r>
              <a:rPr lang="fi-FI" dirty="0" err="1"/>
              <a:t>napsautt</a:t>
            </a:r>
            <a:r>
              <a:rPr lang="fi-FI" dirty="0"/>
              <a:t>. </a:t>
            </a:r>
            <a:br>
              <a:rPr lang="fi-FI" dirty="0"/>
            </a:br>
            <a:r>
              <a:rPr lang="fi-FI" dirty="0"/>
              <a:t>Toinen rivi</a:t>
            </a:r>
          </a:p>
        </p:txBody>
      </p:sp>
    </p:spTree>
    <p:extLst>
      <p:ext uri="{BB962C8B-B14F-4D97-AF65-F5344CB8AC3E}">
        <p14:creationId xmlns:p14="http://schemas.microsoft.com/office/powerpoint/2010/main" val="3656121235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Hintapohja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Suorakulmio: Yksi kulma pyöristetty 49">
            <a:extLst>
              <a:ext uri="{FF2B5EF4-FFF2-40B4-BE49-F238E27FC236}">
                <a16:creationId xmlns:a16="http://schemas.microsoft.com/office/drawing/2014/main" id="{72C623BB-901B-786D-5382-8A6D0179E3EB}"/>
              </a:ext>
            </a:extLst>
          </p:cNvPr>
          <p:cNvSpPr/>
          <p:nvPr userDrawn="1"/>
        </p:nvSpPr>
        <p:spPr>
          <a:xfrm rot="5400000">
            <a:off x="-932490" y="932488"/>
            <a:ext cx="6165851" cy="4300873"/>
          </a:xfrm>
          <a:prstGeom prst="round1Rect">
            <a:avLst>
              <a:gd name="adj" fmla="val 2445"/>
            </a:avLst>
          </a:prstGeom>
          <a:blipFill dpi="0" rotWithShape="1">
            <a:blip r:embed="rId2">
              <a:alphaModFix/>
            </a:blip>
            <a:srcRect/>
            <a:stretch>
              <a:fillRect/>
            </a:stretch>
          </a:blipFill>
          <a:ln>
            <a:noFill/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/>
          </a:p>
        </p:txBody>
      </p:sp>
      <p:sp>
        <p:nvSpPr>
          <p:cNvPr id="2" name="Otsikko 1">
            <a:extLst>
              <a:ext uri="{FF2B5EF4-FFF2-40B4-BE49-F238E27FC236}">
                <a16:creationId xmlns:a16="http://schemas.microsoft.com/office/drawing/2014/main" id="{833C3473-58F1-8EDF-A5B1-6178CAE22E8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95324" y="1217547"/>
            <a:ext cx="3421063" cy="2211454"/>
          </a:xfrm>
          <a:prstGeom prst="rect">
            <a:avLst/>
          </a:prstGeom>
        </p:spPr>
        <p:txBody>
          <a:bodyPr lIns="0" tIns="0" rIns="0" bIns="0" anchor="b"/>
          <a:lstStyle>
            <a:lvl1pPr algn="r">
              <a:defRPr sz="3200" b="1"/>
            </a:lvl1pPr>
          </a:lstStyle>
          <a:p>
            <a:r>
              <a:rPr lang="fi-FI" dirty="0"/>
              <a:t>Muokkaa </a:t>
            </a:r>
            <a:r>
              <a:rPr lang="fi-FI" dirty="0" err="1"/>
              <a:t>ots</a:t>
            </a:r>
            <a:r>
              <a:rPr lang="fi-FI" dirty="0"/>
              <a:t>. </a:t>
            </a:r>
            <a:r>
              <a:rPr lang="fi-FI" dirty="0" err="1"/>
              <a:t>perustyyl</a:t>
            </a:r>
            <a:r>
              <a:rPr lang="fi-FI" dirty="0"/>
              <a:t>. </a:t>
            </a:r>
            <a:r>
              <a:rPr lang="fi-FI" dirty="0" err="1"/>
              <a:t>napsautt</a:t>
            </a:r>
            <a:r>
              <a:rPr lang="fi-FI" dirty="0"/>
              <a:t>.</a:t>
            </a:r>
          </a:p>
        </p:txBody>
      </p:sp>
      <p:sp>
        <p:nvSpPr>
          <p:cNvPr id="3" name="Päivämäärän paikkamerkki 2">
            <a:extLst>
              <a:ext uri="{FF2B5EF4-FFF2-40B4-BE49-F238E27FC236}">
                <a16:creationId xmlns:a16="http://schemas.microsoft.com/office/drawing/2014/main" id="{4EDF806A-5A75-D1BA-FF93-4E72404FAE0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fi-FI"/>
              <a:t>xx.xx.2026</a:t>
            </a:r>
            <a:endParaRPr lang="fi-FI" dirty="0"/>
          </a:p>
        </p:txBody>
      </p:sp>
      <p:sp>
        <p:nvSpPr>
          <p:cNvPr id="4" name="Alatunnisteen paikkamerkki 3">
            <a:extLst>
              <a:ext uri="{FF2B5EF4-FFF2-40B4-BE49-F238E27FC236}">
                <a16:creationId xmlns:a16="http://schemas.microsoft.com/office/drawing/2014/main" id="{9579A185-BA8C-8B7F-23CD-D52E53638EE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i-FI"/>
              <a:t>SO12081 | Kopiosto_Korkeakouluopiskelijoiden kopiointi 2026</a:t>
            </a:r>
            <a:endParaRPr lang="fi-FI" dirty="0"/>
          </a:p>
        </p:txBody>
      </p:sp>
      <p:sp>
        <p:nvSpPr>
          <p:cNvPr id="5" name="Dian numeron paikkamerkki 4">
            <a:extLst>
              <a:ext uri="{FF2B5EF4-FFF2-40B4-BE49-F238E27FC236}">
                <a16:creationId xmlns:a16="http://schemas.microsoft.com/office/drawing/2014/main" id="{A6148269-F3EB-28EA-DFA9-6FFB3BCE683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5B6939-2160-4D54-A0A9-177BFACD315D}" type="slidenum">
              <a:rPr lang="fi-FI" smtClean="0"/>
              <a:pPr/>
              <a:t>‹#›</a:t>
            </a:fld>
            <a:endParaRPr lang="fi-FI" dirty="0"/>
          </a:p>
        </p:txBody>
      </p:sp>
      <p:sp>
        <p:nvSpPr>
          <p:cNvPr id="10" name="Tekstin paikkamerkki 9">
            <a:extLst>
              <a:ext uri="{FF2B5EF4-FFF2-40B4-BE49-F238E27FC236}">
                <a16:creationId xmlns:a16="http://schemas.microsoft.com/office/drawing/2014/main" id="{7D9AD773-B172-AD4D-32DF-CEAC03F213D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695323" y="3447659"/>
            <a:ext cx="3421065" cy="2192793"/>
          </a:xfrm>
          <a:prstGeom prst="rect">
            <a:avLst/>
          </a:prstGeom>
        </p:spPr>
        <p:txBody>
          <a:bodyPr/>
          <a:lstStyle>
            <a:lvl1pPr marL="0" indent="0" algn="r">
              <a:buNone/>
              <a:defRPr sz="1400">
                <a:solidFill>
                  <a:srgbClr val="FF0000"/>
                </a:solidFill>
                <a:latin typeface="Segoe UI Light" panose="020B0502040204020203" pitchFamily="34" charset="0"/>
                <a:cs typeface="Segoe UI Light" panose="020B0502040204020203" pitchFamily="34" charset="0"/>
              </a:defRPr>
            </a:lvl1pPr>
            <a:lvl2pPr marL="457200" indent="0">
              <a:buNone/>
              <a:defRPr sz="1800">
                <a:solidFill>
                  <a:srgbClr val="FF0000"/>
                </a:solidFill>
                <a:latin typeface="Segoe UI Light" panose="020B0502040204020203" pitchFamily="34" charset="0"/>
                <a:cs typeface="Segoe UI Light" panose="020B0502040204020203" pitchFamily="34" charset="0"/>
              </a:defRPr>
            </a:lvl2pPr>
            <a:lvl3pPr marL="914400" indent="0">
              <a:buNone/>
              <a:defRPr sz="1800">
                <a:solidFill>
                  <a:srgbClr val="FF0000"/>
                </a:solidFill>
                <a:latin typeface="Segoe UI Light" panose="020B0502040204020203" pitchFamily="34" charset="0"/>
                <a:cs typeface="Segoe UI Light" panose="020B0502040204020203" pitchFamily="34" charset="0"/>
              </a:defRPr>
            </a:lvl3pPr>
            <a:lvl4pPr marL="1371600" indent="0">
              <a:buNone/>
              <a:defRPr sz="1800">
                <a:solidFill>
                  <a:srgbClr val="FF0000"/>
                </a:solidFill>
                <a:latin typeface="Segoe UI Light" panose="020B0502040204020203" pitchFamily="34" charset="0"/>
                <a:cs typeface="Segoe UI Light" panose="020B0502040204020203" pitchFamily="34" charset="0"/>
              </a:defRPr>
            </a:lvl4pPr>
            <a:lvl5pPr marL="1828800" indent="0">
              <a:buNone/>
              <a:defRPr sz="1800">
                <a:solidFill>
                  <a:srgbClr val="FF0000"/>
                </a:solidFill>
                <a:latin typeface="Segoe UI Light" panose="020B0502040204020203" pitchFamily="34" charset="0"/>
                <a:cs typeface="Segoe UI Light" panose="020B0502040204020203" pitchFamily="34" charset="0"/>
              </a:defRPr>
            </a:lvl5pPr>
          </a:lstStyle>
          <a:p>
            <a:pPr lvl="0"/>
            <a:r>
              <a:rPr lang="fi-FI" dirty="0"/>
              <a:t>Muokkaa tekstin perustyylejä napsauttamalla</a:t>
            </a:r>
          </a:p>
        </p:txBody>
      </p:sp>
      <p:pic>
        <p:nvPicPr>
          <p:cNvPr id="51" name="Kuva 50">
            <a:extLst>
              <a:ext uri="{FF2B5EF4-FFF2-40B4-BE49-F238E27FC236}">
                <a16:creationId xmlns:a16="http://schemas.microsoft.com/office/drawing/2014/main" id="{375B545F-72DC-28AE-D32D-385B1E79F5A8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00" y="1599"/>
            <a:ext cx="1622413" cy="360176"/>
          </a:xfrm>
          <a:prstGeom prst="rect">
            <a:avLst/>
          </a:prstGeom>
        </p:spPr>
      </p:pic>
      <p:sp>
        <p:nvSpPr>
          <p:cNvPr id="7" name="Tekstin paikkamerkki 11">
            <a:extLst>
              <a:ext uri="{FF2B5EF4-FFF2-40B4-BE49-F238E27FC236}">
                <a16:creationId xmlns:a16="http://schemas.microsoft.com/office/drawing/2014/main" id="{10FE4414-78B7-1B57-2025-41433F43BA9F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4475162" y="1217547"/>
            <a:ext cx="4903787" cy="452503"/>
          </a:xfrm>
          <a:prstGeom prst="rect">
            <a:avLst/>
          </a:prstGeom>
        </p:spPr>
        <p:txBody>
          <a:bodyPr lIns="0" tIns="0" rIns="0" bIns="0" numCol="1" spcCol="0" anchor="b"/>
          <a:lstStyle>
            <a:lvl1pPr marL="0" indent="0" algn="l" rtl="0">
              <a:spcBef>
                <a:spcPts val="0"/>
              </a:spcBef>
              <a:buClr>
                <a:schemeClr val="accent2"/>
              </a:buClr>
              <a:buNone/>
              <a:defRPr sz="1600" b="1"/>
            </a:lvl1pPr>
            <a:lvl2pPr marL="685800" indent="-228600">
              <a:buClr>
                <a:schemeClr val="accent2"/>
              </a:buClr>
              <a:buFontTx/>
              <a:buChar char="→"/>
              <a:defRPr sz="1600"/>
            </a:lvl2pPr>
            <a:lvl3pPr indent="-144000">
              <a:buClr>
                <a:schemeClr val="accent2"/>
              </a:buClr>
              <a:defRPr sz="1600"/>
            </a:lvl3pPr>
            <a:lvl4pPr indent="-144000">
              <a:buClr>
                <a:schemeClr val="accent2"/>
              </a:buClr>
              <a:defRPr sz="1600"/>
            </a:lvl4pPr>
            <a:lvl5pPr indent="-144000">
              <a:buClr>
                <a:schemeClr val="accent2"/>
              </a:buClr>
              <a:defRPr sz="1600"/>
            </a:lvl5pPr>
          </a:lstStyle>
          <a:p>
            <a:pPr lvl="0"/>
            <a:r>
              <a:rPr lang="fi-FI" dirty="0"/>
              <a:t>Muokkaa tekstin perustyylejä napsauttamalla</a:t>
            </a:r>
          </a:p>
        </p:txBody>
      </p:sp>
      <p:sp>
        <p:nvSpPr>
          <p:cNvPr id="11" name="Tekstin paikkamerkki 11">
            <a:extLst>
              <a:ext uri="{FF2B5EF4-FFF2-40B4-BE49-F238E27FC236}">
                <a16:creationId xmlns:a16="http://schemas.microsoft.com/office/drawing/2014/main" id="{41088BF6-89FE-9659-97F8-5D2B19886A8B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>
          <a:xfrm>
            <a:off x="4475162" y="2949687"/>
            <a:ext cx="4903787" cy="452503"/>
          </a:xfrm>
          <a:prstGeom prst="rect">
            <a:avLst/>
          </a:prstGeom>
        </p:spPr>
        <p:txBody>
          <a:bodyPr lIns="0" tIns="0" rIns="0" bIns="0" numCol="1" spcCol="0" anchor="b"/>
          <a:lstStyle>
            <a:lvl1pPr marL="0" indent="0" algn="l" rtl="0">
              <a:spcBef>
                <a:spcPts val="0"/>
              </a:spcBef>
              <a:buClr>
                <a:schemeClr val="accent2"/>
              </a:buClr>
              <a:buNone/>
              <a:defRPr sz="1600" b="1"/>
            </a:lvl1pPr>
            <a:lvl2pPr marL="685800" indent="-228600">
              <a:buClr>
                <a:schemeClr val="accent2"/>
              </a:buClr>
              <a:buFontTx/>
              <a:buChar char="→"/>
              <a:defRPr sz="1600"/>
            </a:lvl2pPr>
            <a:lvl3pPr indent="-144000">
              <a:buClr>
                <a:schemeClr val="accent2"/>
              </a:buClr>
              <a:defRPr sz="1600"/>
            </a:lvl3pPr>
            <a:lvl4pPr indent="-144000">
              <a:buClr>
                <a:schemeClr val="accent2"/>
              </a:buClr>
              <a:defRPr sz="1600"/>
            </a:lvl4pPr>
            <a:lvl5pPr indent="-144000">
              <a:buClr>
                <a:schemeClr val="accent2"/>
              </a:buClr>
              <a:defRPr sz="1600"/>
            </a:lvl5pPr>
          </a:lstStyle>
          <a:p>
            <a:pPr lvl="0"/>
            <a:r>
              <a:rPr lang="fi-FI" dirty="0"/>
              <a:t>Muokkaa tekstin perustyylejä napsauttamalla</a:t>
            </a:r>
          </a:p>
        </p:txBody>
      </p:sp>
      <p:sp>
        <p:nvSpPr>
          <p:cNvPr id="13" name="Tekstin paikkamerkki 11">
            <a:extLst>
              <a:ext uri="{FF2B5EF4-FFF2-40B4-BE49-F238E27FC236}">
                <a16:creationId xmlns:a16="http://schemas.microsoft.com/office/drawing/2014/main" id="{CB7F04DB-1F6C-10D8-1AA3-EDCBF8C83709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475162" y="4695432"/>
            <a:ext cx="4903787" cy="452503"/>
          </a:xfrm>
          <a:prstGeom prst="rect">
            <a:avLst/>
          </a:prstGeom>
        </p:spPr>
        <p:txBody>
          <a:bodyPr lIns="0" tIns="0" rIns="0" bIns="0" numCol="1" spcCol="0" anchor="b"/>
          <a:lstStyle>
            <a:lvl1pPr marL="0" indent="0" algn="l" rtl="0">
              <a:spcBef>
                <a:spcPts val="0"/>
              </a:spcBef>
              <a:buClr>
                <a:schemeClr val="accent2"/>
              </a:buClr>
              <a:buNone/>
              <a:defRPr sz="1600" b="1"/>
            </a:lvl1pPr>
            <a:lvl2pPr marL="685800" indent="-228600">
              <a:buClr>
                <a:schemeClr val="accent2"/>
              </a:buClr>
              <a:buFontTx/>
              <a:buChar char="→"/>
              <a:defRPr sz="1600"/>
            </a:lvl2pPr>
            <a:lvl3pPr indent="-144000">
              <a:buClr>
                <a:schemeClr val="accent2"/>
              </a:buClr>
              <a:defRPr sz="1600"/>
            </a:lvl3pPr>
            <a:lvl4pPr indent="-144000">
              <a:buClr>
                <a:schemeClr val="accent2"/>
              </a:buClr>
              <a:defRPr sz="1600"/>
            </a:lvl4pPr>
            <a:lvl5pPr indent="-144000">
              <a:buClr>
                <a:schemeClr val="accent2"/>
              </a:buClr>
              <a:defRPr sz="1600"/>
            </a:lvl5pPr>
          </a:lstStyle>
          <a:p>
            <a:pPr lvl="0"/>
            <a:r>
              <a:rPr lang="fi-FI" dirty="0"/>
              <a:t>Muokkaa tekstin perustyylejä napsauttamalla</a:t>
            </a:r>
          </a:p>
        </p:txBody>
      </p:sp>
      <p:sp>
        <p:nvSpPr>
          <p:cNvPr id="14" name="Tekstin paikkamerkki 11">
            <a:extLst>
              <a:ext uri="{FF2B5EF4-FFF2-40B4-BE49-F238E27FC236}">
                <a16:creationId xmlns:a16="http://schemas.microsoft.com/office/drawing/2014/main" id="{A1ECA791-9EF9-879A-4DE6-9F3219FFD1CA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9553241" y="1217547"/>
            <a:ext cx="1943434" cy="479712"/>
          </a:xfrm>
          <a:prstGeom prst="rect">
            <a:avLst/>
          </a:prstGeom>
        </p:spPr>
        <p:txBody>
          <a:bodyPr lIns="0" tIns="0" rIns="0" bIns="0" numCol="1" spcCol="0" anchor="b"/>
          <a:lstStyle>
            <a:lvl1pPr marL="0" indent="0" algn="r">
              <a:spcBef>
                <a:spcPts val="0"/>
              </a:spcBef>
              <a:buClr>
                <a:schemeClr val="accent2"/>
              </a:buClr>
              <a:buNone/>
              <a:defRPr sz="1600" b="1"/>
            </a:lvl1pPr>
            <a:lvl2pPr marL="685800" indent="-228600">
              <a:buClr>
                <a:schemeClr val="accent2"/>
              </a:buClr>
              <a:buFontTx/>
              <a:buChar char="→"/>
              <a:defRPr sz="1600"/>
            </a:lvl2pPr>
            <a:lvl3pPr indent="-144000">
              <a:buClr>
                <a:schemeClr val="accent2"/>
              </a:buClr>
              <a:defRPr sz="1600"/>
            </a:lvl3pPr>
            <a:lvl4pPr indent="-144000">
              <a:buClr>
                <a:schemeClr val="accent2"/>
              </a:buClr>
              <a:defRPr sz="1600"/>
            </a:lvl4pPr>
            <a:lvl5pPr indent="-144000">
              <a:buClr>
                <a:schemeClr val="accent2"/>
              </a:buClr>
              <a:defRPr sz="1600"/>
            </a:lvl5pPr>
          </a:lstStyle>
          <a:p>
            <a:pPr lvl="0"/>
            <a:r>
              <a:rPr lang="fi-FI" dirty="0"/>
              <a:t>XXXXXX € +alv</a:t>
            </a:r>
          </a:p>
        </p:txBody>
      </p:sp>
      <p:sp>
        <p:nvSpPr>
          <p:cNvPr id="15" name="Tekstin paikkamerkki 11">
            <a:extLst>
              <a:ext uri="{FF2B5EF4-FFF2-40B4-BE49-F238E27FC236}">
                <a16:creationId xmlns:a16="http://schemas.microsoft.com/office/drawing/2014/main" id="{6E94F26B-EBD1-B3E8-709C-8AC211EF428E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475163" y="1697259"/>
            <a:ext cx="4903787" cy="995141"/>
          </a:xfrm>
          <a:prstGeom prst="rect">
            <a:avLst/>
          </a:prstGeom>
        </p:spPr>
        <p:txBody>
          <a:bodyPr lIns="0" tIns="0" rIns="0" bIns="0" numCol="1" spcCol="0" anchor="t"/>
          <a:lstStyle>
            <a:lvl1pPr marL="0" indent="0" rtl="0">
              <a:spcBef>
                <a:spcPts val="0"/>
              </a:spcBef>
              <a:buClr>
                <a:schemeClr val="accent2"/>
              </a:buClr>
              <a:buFont typeface="Arial" panose="020B0604020202020204" pitchFamily="34" charset="0"/>
              <a:buNone/>
              <a:defRPr sz="1600" b="0"/>
            </a:lvl1pPr>
            <a:lvl2pPr marL="252000" marR="0" indent="-108000" algn="l" defTabSz="914400" rtl="0" eaLnBrk="1" fontAlgn="auto" latinLnBrk="0" hangingPunct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accent2"/>
              </a:buClr>
              <a:buSzTx/>
              <a:buFont typeface="Arial" panose="020B0604020202020204" pitchFamily="34" charset="0"/>
              <a:buChar char="•"/>
              <a:tabLst/>
              <a:defRPr sz="1200"/>
            </a:lvl2pPr>
            <a:lvl3pPr indent="-144000">
              <a:buClr>
                <a:schemeClr val="accent2"/>
              </a:buClr>
              <a:defRPr sz="1600"/>
            </a:lvl3pPr>
            <a:lvl4pPr indent="-144000">
              <a:buClr>
                <a:schemeClr val="accent2"/>
              </a:buClr>
              <a:defRPr sz="1600"/>
            </a:lvl4pPr>
            <a:lvl5pPr indent="-144000">
              <a:buClr>
                <a:schemeClr val="accent2"/>
              </a:buClr>
              <a:defRPr sz="1600"/>
            </a:lvl5pPr>
          </a:lstStyle>
          <a:p>
            <a:pPr lvl="0"/>
            <a:r>
              <a:rPr lang="fi-FI" dirty="0"/>
              <a:t>Muokkaa tekstin perustyylejä napsauttamalla</a:t>
            </a:r>
          </a:p>
          <a:p>
            <a:pPr lvl="1"/>
            <a:r>
              <a:rPr lang="fi-FI" dirty="0"/>
              <a:t>Muokkaa tekstin perustyylejä napsauttamalla</a:t>
            </a:r>
          </a:p>
          <a:p>
            <a:pPr marL="252000" marR="0" lvl="1" indent="-108000" algn="l" defTabSz="914400" rtl="0" eaLnBrk="1" fontAlgn="auto" latinLnBrk="0" hangingPunct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accent2"/>
              </a:buClr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fi-FI" dirty="0"/>
              <a:t>Muokkaa tekstin perustyylejä napsauttamalla</a:t>
            </a:r>
          </a:p>
          <a:p>
            <a:pPr lvl="1"/>
            <a:endParaRPr lang="fi-FI" dirty="0"/>
          </a:p>
        </p:txBody>
      </p:sp>
      <p:sp>
        <p:nvSpPr>
          <p:cNvPr id="16" name="Tekstin paikkamerkki 11">
            <a:extLst>
              <a:ext uri="{FF2B5EF4-FFF2-40B4-BE49-F238E27FC236}">
                <a16:creationId xmlns:a16="http://schemas.microsoft.com/office/drawing/2014/main" id="{4E8FD7C4-3460-D5F1-3B8A-CFB8CAFE50CF}"/>
              </a:ext>
            </a:extLst>
          </p:cNvPr>
          <p:cNvSpPr>
            <a:spLocks noGrp="1"/>
          </p:cNvSpPr>
          <p:nvPr>
            <p:ph type="body" sz="quarter" idx="28"/>
          </p:nvPr>
        </p:nvSpPr>
        <p:spPr>
          <a:xfrm>
            <a:off x="4475163" y="3425539"/>
            <a:ext cx="4903787" cy="995141"/>
          </a:xfrm>
          <a:prstGeom prst="rect">
            <a:avLst/>
          </a:prstGeom>
        </p:spPr>
        <p:txBody>
          <a:bodyPr lIns="0" tIns="0" rIns="0" bIns="0" numCol="1" spcCol="0" anchor="t"/>
          <a:lstStyle>
            <a:lvl1pPr marL="0" indent="0" rtl="0">
              <a:spcBef>
                <a:spcPts val="0"/>
              </a:spcBef>
              <a:buClr>
                <a:schemeClr val="accent2"/>
              </a:buClr>
              <a:buFont typeface="Arial" panose="020B0604020202020204" pitchFamily="34" charset="0"/>
              <a:buNone/>
              <a:defRPr sz="1600" b="0"/>
            </a:lvl1pPr>
            <a:lvl2pPr marL="252000" marR="0" indent="-108000" algn="l" defTabSz="914400" rtl="0" eaLnBrk="1" fontAlgn="auto" latinLnBrk="0" hangingPunct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accent2"/>
              </a:buClr>
              <a:buSzTx/>
              <a:buFont typeface="Arial" panose="020B0604020202020204" pitchFamily="34" charset="0"/>
              <a:buChar char="•"/>
              <a:tabLst/>
              <a:defRPr sz="1200"/>
            </a:lvl2pPr>
            <a:lvl3pPr indent="-144000">
              <a:buClr>
                <a:schemeClr val="accent2"/>
              </a:buClr>
              <a:defRPr sz="1600"/>
            </a:lvl3pPr>
            <a:lvl4pPr indent="-144000">
              <a:buClr>
                <a:schemeClr val="accent2"/>
              </a:buClr>
              <a:defRPr sz="1600"/>
            </a:lvl4pPr>
            <a:lvl5pPr indent="-144000">
              <a:buClr>
                <a:schemeClr val="accent2"/>
              </a:buClr>
              <a:defRPr sz="1600"/>
            </a:lvl5pPr>
          </a:lstStyle>
          <a:p>
            <a:pPr lvl="0"/>
            <a:r>
              <a:rPr lang="fi-FI" dirty="0"/>
              <a:t>Muokkaa tekstin perustyylejä napsauttamalla</a:t>
            </a:r>
          </a:p>
          <a:p>
            <a:pPr lvl="1"/>
            <a:r>
              <a:rPr lang="fi-FI" dirty="0"/>
              <a:t>Muokkaa tekstin perustyylejä napsauttamalla</a:t>
            </a:r>
          </a:p>
          <a:p>
            <a:pPr marL="252000" marR="0" lvl="1" indent="-108000" algn="l" defTabSz="914400" rtl="0" eaLnBrk="1" fontAlgn="auto" latinLnBrk="0" hangingPunct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accent2"/>
              </a:buClr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fi-FI" dirty="0"/>
              <a:t>Muokkaa tekstin perustyylejä napsauttamalla</a:t>
            </a:r>
          </a:p>
          <a:p>
            <a:pPr lvl="1"/>
            <a:endParaRPr lang="fi-FI" dirty="0"/>
          </a:p>
        </p:txBody>
      </p:sp>
      <p:sp>
        <p:nvSpPr>
          <p:cNvPr id="17" name="Tekstin paikkamerkki 11">
            <a:extLst>
              <a:ext uri="{FF2B5EF4-FFF2-40B4-BE49-F238E27FC236}">
                <a16:creationId xmlns:a16="http://schemas.microsoft.com/office/drawing/2014/main" id="{7EF06EFC-73C7-8342-D87C-8AA23CB0E07A}"/>
              </a:ext>
            </a:extLst>
          </p:cNvPr>
          <p:cNvSpPr>
            <a:spLocks noGrp="1"/>
          </p:cNvSpPr>
          <p:nvPr>
            <p:ph type="body" sz="quarter" idx="29"/>
          </p:nvPr>
        </p:nvSpPr>
        <p:spPr>
          <a:xfrm>
            <a:off x="4475163" y="5160741"/>
            <a:ext cx="4903787" cy="995141"/>
          </a:xfrm>
          <a:prstGeom prst="rect">
            <a:avLst/>
          </a:prstGeom>
        </p:spPr>
        <p:txBody>
          <a:bodyPr lIns="0" tIns="0" rIns="0" bIns="0" numCol="1" spcCol="0" anchor="t"/>
          <a:lstStyle>
            <a:lvl1pPr marL="0" indent="0" rtl="0">
              <a:spcBef>
                <a:spcPts val="0"/>
              </a:spcBef>
              <a:buClr>
                <a:schemeClr val="accent2"/>
              </a:buClr>
              <a:buFont typeface="Arial" panose="020B0604020202020204" pitchFamily="34" charset="0"/>
              <a:buNone/>
              <a:defRPr sz="1600" b="0"/>
            </a:lvl1pPr>
            <a:lvl2pPr marL="252000" marR="0" indent="-108000" algn="l" defTabSz="914400" rtl="0" eaLnBrk="1" fontAlgn="auto" latinLnBrk="0" hangingPunct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accent2"/>
              </a:buClr>
              <a:buSzTx/>
              <a:buFont typeface="Arial" panose="020B0604020202020204" pitchFamily="34" charset="0"/>
              <a:buChar char="•"/>
              <a:tabLst/>
              <a:defRPr sz="1200"/>
            </a:lvl2pPr>
            <a:lvl3pPr indent="-144000">
              <a:buClr>
                <a:schemeClr val="accent2"/>
              </a:buClr>
              <a:defRPr sz="1600"/>
            </a:lvl3pPr>
            <a:lvl4pPr indent="-144000">
              <a:buClr>
                <a:schemeClr val="accent2"/>
              </a:buClr>
              <a:defRPr sz="1600"/>
            </a:lvl4pPr>
            <a:lvl5pPr indent="-144000">
              <a:buClr>
                <a:schemeClr val="accent2"/>
              </a:buClr>
              <a:defRPr sz="1600"/>
            </a:lvl5pPr>
          </a:lstStyle>
          <a:p>
            <a:pPr lvl="0"/>
            <a:r>
              <a:rPr lang="fi-FI" dirty="0"/>
              <a:t>Muokkaa tekstin perustyylejä napsauttamalla</a:t>
            </a:r>
          </a:p>
          <a:p>
            <a:pPr lvl="1"/>
            <a:r>
              <a:rPr lang="fi-FI" dirty="0"/>
              <a:t>Muokkaa tekstin perustyylejä napsauttamalla</a:t>
            </a:r>
          </a:p>
          <a:p>
            <a:pPr marL="252000" marR="0" lvl="1" indent="-108000" algn="l" defTabSz="914400" rtl="0" eaLnBrk="1" fontAlgn="auto" latinLnBrk="0" hangingPunct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accent2"/>
              </a:buClr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fi-FI" dirty="0"/>
              <a:t>Muokkaa tekstin perustyylejä napsauttamalla</a:t>
            </a:r>
          </a:p>
          <a:p>
            <a:pPr lvl="1"/>
            <a:endParaRPr lang="fi-FI" dirty="0"/>
          </a:p>
        </p:txBody>
      </p:sp>
    </p:spTree>
    <p:extLst>
      <p:ext uri="{BB962C8B-B14F-4D97-AF65-F5344CB8AC3E}">
        <p14:creationId xmlns:p14="http://schemas.microsoft.com/office/powerpoint/2010/main" val="1235963626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2706">
          <p15:clr>
            <a:srgbClr val="FBAE40"/>
          </p15:clr>
        </p15:guide>
        <p15:guide id="2" pos="2593">
          <p15:clr>
            <a:srgbClr val="FBAE40"/>
          </p15:clr>
        </p15:guide>
        <p15:guide id="3" pos="2819">
          <p15:clr>
            <a:srgbClr val="FBAE40"/>
          </p15:clr>
        </p15:guide>
        <p15:guide id="4" pos="3228">
          <p15:clr>
            <a:srgbClr val="FBAE40"/>
          </p15:clr>
        </p15:guide>
      </p15:sldGuideLst>
    </p:ext>
  </p:extLst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Hintapohja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Suorakulmio: Yksi kulma pyöristetty 49">
            <a:extLst>
              <a:ext uri="{FF2B5EF4-FFF2-40B4-BE49-F238E27FC236}">
                <a16:creationId xmlns:a16="http://schemas.microsoft.com/office/drawing/2014/main" id="{72C623BB-901B-786D-5382-8A6D0179E3EB}"/>
              </a:ext>
            </a:extLst>
          </p:cNvPr>
          <p:cNvSpPr/>
          <p:nvPr userDrawn="1"/>
        </p:nvSpPr>
        <p:spPr>
          <a:xfrm rot="5400000">
            <a:off x="-932490" y="932488"/>
            <a:ext cx="6165851" cy="4300873"/>
          </a:xfrm>
          <a:prstGeom prst="round1Rect">
            <a:avLst>
              <a:gd name="adj" fmla="val 2445"/>
            </a:avLst>
          </a:prstGeom>
          <a:blipFill dpi="0" rotWithShape="1">
            <a:blip r:embed="rId2">
              <a:alphaModFix/>
            </a:blip>
            <a:srcRect/>
            <a:stretch>
              <a:fillRect/>
            </a:stretch>
          </a:blipFill>
          <a:ln>
            <a:noFill/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/>
          </a:p>
        </p:txBody>
      </p:sp>
      <p:sp>
        <p:nvSpPr>
          <p:cNvPr id="2" name="Otsikko 1">
            <a:extLst>
              <a:ext uri="{FF2B5EF4-FFF2-40B4-BE49-F238E27FC236}">
                <a16:creationId xmlns:a16="http://schemas.microsoft.com/office/drawing/2014/main" id="{833C3473-58F1-8EDF-A5B1-6178CAE22E8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95324" y="1217547"/>
            <a:ext cx="3421063" cy="2211454"/>
          </a:xfrm>
          <a:prstGeom prst="rect">
            <a:avLst/>
          </a:prstGeom>
        </p:spPr>
        <p:txBody>
          <a:bodyPr lIns="0" tIns="0" rIns="0" bIns="0" anchor="b"/>
          <a:lstStyle>
            <a:lvl1pPr algn="r">
              <a:defRPr sz="3200" b="1"/>
            </a:lvl1pPr>
          </a:lstStyle>
          <a:p>
            <a:r>
              <a:rPr lang="fi-FI" dirty="0"/>
              <a:t>Muokkaa </a:t>
            </a:r>
            <a:r>
              <a:rPr lang="fi-FI" dirty="0" err="1"/>
              <a:t>ots</a:t>
            </a:r>
            <a:r>
              <a:rPr lang="fi-FI" dirty="0"/>
              <a:t>. </a:t>
            </a:r>
            <a:r>
              <a:rPr lang="fi-FI" dirty="0" err="1"/>
              <a:t>perustyyl</a:t>
            </a:r>
            <a:r>
              <a:rPr lang="fi-FI" dirty="0"/>
              <a:t>. </a:t>
            </a:r>
            <a:r>
              <a:rPr lang="fi-FI" dirty="0" err="1"/>
              <a:t>napsautt</a:t>
            </a:r>
            <a:r>
              <a:rPr lang="fi-FI" dirty="0"/>
              <a:t>.</a:t>
            </a:r>
          </a:p>
        </p:txBody>
      </p:sp>
      <p:sp>
        <p:nvSpPr>
          <p:cNvPr id="3" name="Päivämäärän paikkamerkki 2">
            <a:extLst>
              <a:ext uri="{FF2B5EF4-FFF2-40B4-BE49-F238E27FC236}">
                <a16:creationId xmlns:a16="http://schemas.microsoft.com/office/drawing/2014/main" id="{4EDF806A-5A75-D1BA-FF93-4E72404FAE0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fi-FI"/>
              <a:t>xx.xx.2026</a:t>
            </a:r>
            <a:endParaRPr lang="fi-FI" dirty="0"/>
          </a:p>
        </p:txBody>
      </p:sp>
      <p:sp>
        <p:nvSpPr>
          <p:cNvPr id="4" name="Alatunnisteen paikkamerkki 3">
            <a:extLst>
              <a:ext uri="{FF2B5EF4-FFF2-40B4-BE49-F238E27FC236}">
                <a16:creationId xmlns:a16="http://schemas.microsoft.com/office/drawing/2014/main" id="{9579A185-BA8C-8B7F-23CD-D52E53638EE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i-FI"/>
              <a:t>SO12081 | Kopiosto_Korkeakouluopiskelijoiden kopiointi 2026</a:t>
            </a:r>
            <a:endParaRPr lang="fi-FI" dirty="0"/>
          </a:p>
        </p:txBody>
      </p:sp>
      <p:sp>
        <p:nvSpPr>
          <p:cNvPr id="5" name="Dian numeron paikkamerkki 4">
            <a:extLst>
              <a:ext uri="{FF2B5EF4-FFF2-40B4-BE49-F238E27FC236}">
                <a16:creationId xmlns:a16="http://schemas.microsoft.com/office/drawing/2014/main" id="{A6148269-F3EB-28EA-DFA9-6FFB3BCE683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5B6939-2160-4D54-A0A9-177BFACD315D}" type="slidenum">
              <a:rPr lang="fi-FI" smtClean="0"/>
              <a:pPr/>
              <a:t>‹#›</a:t>
            </a:fld>
            <a:endParaRPr lang="fi-FI" dirty="0"/>
          </a:p>
        </p:txBody>
      </p:sp>
      <p:sp>
        <p:nvSpPr>
          <p:cNvPr id="9" name="Tekstin paikkamerkki 11">
            <a:extLst>
              <a:ext uri="{FF2B5EF4-FFF2-40B4-BE49-F238E27FC236}">
                <a16:creationId xmlns:a16="http://schemas.microsoft.com/office/drawing/2014/main" id="{348BD119-989E-7DEF-F4BC-2F96117F0A4D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9553241" y="1217547"/>
            <a:ext cx="1943434" cy="479712"/>
          </a:xfrm>
          <a:prstGeom prst="rect">
            <a:avLst/>
          </a:prstGeom>
        </p:spPr>
        <p:txBody>
          <a:bodyPr lIns="0" tIns="0" rIns="0" bIns="0" numCol="1" spcCol="0" anchor="b"/>
          <a:lstStyle>
            <a:lvl1pPr marL="0" indent="0" algn="r">
              <a:spcBef>
                <a:spcPts val="0"/>
              </a:spcBef>
              <a:buClr>
                <a:schemeClr val="accent2"/>
              </a:buClr>
              <a:buNone/>
              <a:defRPr sz="1600" b="1"/>
            </a:lvl1pPr>
            <a:lvl2pPr marL="685800" indent="-228600">
              <a:buClr>
                <a:schemeClr val="accent2"/>
              </a:buClr>
              <a:buFontTx/>
              <a:buChar char="→"/>
              <a:defRPr sz="1600"/>
            </a:lvl2pPr>
            <a:lvl3pPr indent="-144000">
              <a:buClr>
                <a:schemeClr val="accent2"/>
              </a:buClr>
              <a:defRPr sz="1600"/>
            </a:lvl3pPr>
            <a:lvl4pPr indent="-144000">
              <a:buClr>
                <a:schemeClr val="accent2"/>
              </a:buClr>
              <a:defRPr sz="1600"/>
            </a:lvl4pPr>
            <a:lvl5pPr indent="-144000">
              <a:buClr>
                <a:schemeClr val="accent2"/>
              </a:buClr>
              <a:defRPr sz="1600"/>
            </a:lvl5pPr>
          </a:lstStyle>
          <a:p>
            <a:pPr lvl="0"/>
            <a:r>
              <a:rPr lang="fi-FI" dirty="0"/>
              <a:t>XXXXXX € +alv</a:t>
            </a:r>
          </a:p>
        </p:txBody>
      </p:sp>
      <p:sp>
        <p:nvSpPr>
          <p:cNvPr id="10" name="Tekstin paikkamerkki 9">
            <a:extLst>
              <a:ext uri="{FF2B5EF4-FFF2-40B4-BE49-F238E27FC236}">
                <a16:creationId xmlns:a16="http://schemas.microsoft.com/office/drawing/2014/main" id="{7D9AD773-B172-AD4D-32DF-CEAC03F213D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695323" y="3447659"/>
            <a:ext cx="3421065" cy="2192793"/>
          </a:xfrm>
          <a:prstGeom prst="rect">
            <a:avLst/>
          </a:prstGeom>
        </p:spPr>
        <p:txBody>
          <a:bodyPr/>
          <a:lstStyle>
            <a:lvl1pPr marL="0" indent="0" algn="r">
              <a:buNone/>
              <a:defRPr sz="1400">
                <a:solidFill>
                  <a:srgbClr val="FF0000"/>
                </a:solidFill>
                <a:latin typeface="Segoe UI Light" panose="020B0502040204020203" pitchFamily="34" charset="0"/>
                <a:cs typeface="Segoe UI Light" panose="020B0502040204020203" pitchFamily="34" charset="0"/>
              </a:defRPr>
            </a:lvl1pPr>
            <a:lvl2pPr marL="457200" indent="0">
              <a:buNone/>
              <a:defRPr sz="1800">
                <a:solidFill>
                  <a:srgbClr val="FF0000"/>
                </a:solidFill>
                <a:latin typeface="Segoe UI Light" panose="020B0502040204020203" pitchFamily="34" charset="0"/>
                <a:cs typeface="Segoe UI Light" panose="020B0502040204020203" pitchFamily="34" charset="0"/>
              </a:defRPr>
            </a:lvl2pPr>
            <a:lvl3pPr marL="914400" indent="0">
              <a:buNone/>
              <a:defRPr sz="1800">
                <a:solidFill>
                  <a:srgbClr val="FF0000"/>
                </a:solidFill>
                <a:latin typeface="Segoe UI Light" panose="020B0502040204020203" pitchFamily="34" charset="0"/>
                <a:cs typeface="Segoe UI Light" panose="020B0502040204020203" pitchFamily="34" charset="0"/>
              </a:defRPr>
            </a:lvl3pPr>
            <a:lvl4pPr marL="1371600" indent="0">
              <a:buNone/>
              <a:defRPr sz="1800">
                <a:solidFill>
                  <a:srgbClr val="FF0000"/>
                </a:solidFill>
                <a:latin typeface="Segoe UI Light" panose="020B0502040204020203" pitchFamily="34" charset="0"/>
                <a:cs typeface="Segoe UI Light" panose="020B0502040204020203" pitchFamily="34" charset="0"/>
              </a:defRPr>
            </a:lvl4pPr>
            <a:lvl5pPr marL="1828800" indent="0">
              <a:buNone/>
              <a:defRPr sz="1800">
                <a:solidFill>
                  <a:srgbClr val="FF0000"/>
                </a:solidFill>
                <a:latin typeface="Segoe UI Light" panose="020B0502040204020203" pitchFamily="34" charset="0"/>
                <a:cs typeface="Segoe UI Light" panose="020B0502040204020203" pitchFamily="34" charset="0"/>
              </a:defRPr>
            </a:lvl5pPr>
          </a:lstStyle>
          <a:p>
            <a:pPr lvl="0"/>
            <a:r>
              <a:rPr lang="fi-FI" dirty="0"/>
              <a:t>Muokkaa tekstin perustyylejä napsauttamalla</a:t>
            </a:r>
          </a:p>
        </p:txBody>
      </p:sp>
      <p:sp>
        <p:nvSpPr>
          <p:cNvPr id="37" name="Tekstin paikkamerkki 11">
            <a:extLst>
              <a:ext uri="{FF2B5EF4-FFF2-40B4-BE49-F238E27FC236}">
                <a16:creationId xmlns:a16="http://schemas.microsoft.com/office/drawing/2014/main" id="{1ADEE24F-AF9B-EDC7-817A-90DE085DE8EB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475163" y="1697259"/>
            <a:ext cx="4903787" cy="995141"/>
          </a:xfrm>
          <a:prstGeom prst="rect">
            <a:avLst/>
          </a:prstGeom>
        </p:spPr>
        <p:txBody>
          <a:bodyPr lIns="0" tIns="0" rIns="0" bIns="0" numCol="1" spcCol="0" anchor="t"/>
          <a:lstStyle>
            <a:lvl1pPr marL="0" indent="0" rtl="0">
              <a:spcBef>
                <a:spcPts val="0"/>
              </a:spcBef>
              <a:buClr>
                <a:schemeClr val="accent2"/>
              </a:buClr>
              <a:buFont typeface="Arial" panose="020B0604020202020204" pitchFamily="34" charset="0"/>
              <a:buNone/>
              <a:defRPr sz="1600" b="0"/>
            </a:lvl1pPr>
            <a:lvl2pPr marL="252000" marR="0" indent="-108000" algn="l" defTabSz="914400" rtl="0" eaLnBrk="1" fontAlgn="auto" latinLnBrk="0" hangingPunct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accent2"/>
              </a:buClr>
              <a:buSzTx/>
              <a:buFont typeface="Arial" panose="020B0604020202020204" pitchFamily="34" charset="0"/>
              <a:buChar char="•"/>
              <a:tabLst/>
              <a:defRPr sz="1200"/>
            </a:lvl2pPr>
            <a:lvl3pPr indent="-144000">
              <a:buClr>
                <a:schemeClr val="accent2"/>
              </a:buClr>
              <a:defRPr sz="1600"/>
            </a:lvl3pPr>
            <a:lvl4pPr indent="-144000">
              <a:buClr>
                <a:schemeClr val="accent2"/>
              </a:buClr>
              <a:defRPr sz="1600"/>
            </a:lvl4pPr>
            <a:lvl5pPr indent="-144000">
              <a:buClr>
                <a:schemeClr val="accent2"/>
              </a:buClr>
              <a:defRPr sz="1600"/>
            </a:lvl5pPr>
          </a:lstStyle>
          <a:p>
            <a:pPr lvl="0"/>
            <a:r>
              <a:rPr lang="fi-FI" dirty="0"/>
              <a:t>Muokkaa tekstin perustyylejä napsauttamalla</a:t>
            </a:r>
          </a:p>
          <a:p>
            <a:pPr lvl="1"/>
            <a:r>
              <a:rPr lang="fi-FI" dirty="0"/>
              <a:t>Muokkaa tekstin perustyylejä napsauttamalla</a:t>
            </a:r>
          </a:p>
          <a:p>
            <a:pPr marL="252000" marR="0" lvl="1" indent="-108000" algn="l" defTabSz="914400" rtl="0" eaLnBrk="1" fontAlgn="auto" latinLnBrk="0" hangingPunct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accent2"/>
              </a:buClr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fi-FI" dirty="0"/>
              <a:t>Muokkaa tekstin perustyylejä napsauttamalla</a:t>
            </a:r>
          </a:p>
          <a:p>
            <a:pPr lvl="1"/>
            <a:endParaRPr lang="fi-FI" dirty="0"/>
          </a:p>
        </p:txBody>
      </p:sp>
      <p:pic>
        <p:nvPicPr>
          <p:cNvPr id="51" name="Kuva 50">
            <a:extLst>
              <a:ext uri="{FF2B5EF4-FFF2-40B4-BE49-F238E27FC236}">
                <a16:creationId xmlns:a16="http://schemas.microsoft.com/office/drawing/2014/main" id="{375B545F-72DC-28AE-D32D-385B1E79F5A8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00" y="1599"/>
            <a:ext cx="1622413" cy="360176"/>
          </a:xfrm>
          <a:prstGeom prst="rect">
            <a:avLst/>
          </a:prstGeom>
        </p:spPr>
      </p:pic>
      <p:sp>
        <p:nvSpPr>
          <p:cNvPr id="6" name="Tekstin paikkamerkki 11">
            <a:extLst>
              <a:ext uri="{FF2B5EF4-FFF2-40B4-BE49-F238E27FC236}">
                <a16:creationId xmlns:a16="http://schemas.microsoft.com/office/drawing/2014/main" id="{0FFEF4D7-498B-F275-291E-BD7999949248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4475162" y="1217547"/>
            <a:ext cx="4903787" cy="452503"/>
          </a:xfrm>
          <a:prstGeom prst="rect">
            <a:avLst/>
          </a:prstGeom>
        </p:spPr>
        <p:txBody>
          <a:bodyPr lIns="0" tIns="0" rIns="0" bIns="0" numCol="1" spcCol="0" anchor="b"/>
          <a:lstStyle>
            <a:lvl1pPr marL="0" indent="0" algn="l" rtl="0">
              <a:spcBef>
                <a:spcPts val="0"/>
              </a:spcBef>
              <a:buClr>
                <a:schemeClr val="accent2"/>
              </a:buClr>
              <a:buNone/>
              <a:defRPr sz="1600" b="1"/>
            </a:lvl1pPr>
            <a:lvl2pPr marL="685800" indent="-228600">
              <a:buClr>
                <a:schemeClr val="accent2"/>
              </a:buClr>
              <a:buFontTx/>
              <a:buChar char="→"/>
              <a:defRPr sz="1600"/>
            </a:lvl2pPr>
            <a:lvl3pPr indent="-144000">
              <a:buClr>
                <a:schemeClr val="accent2"/>
              </a:buClr>
              <a:defRPr sz="1600"/>
            </a:lvl3pPr>
            <a:lvl4pPr indent="-144000">
              <a:buClr>
                <a:schemeClr val="accent2"/>
              </a:buClr>
              <a:defRPr sz="1600"/>
            </a:lvl4pPr>
            <a:lvl5pPr indent="-144000">
              <a:buClr>
                <a:schemeClr val="accent2"/>
              </a:buClr>
              <a:defRPr sz="1600"/>
            </a:lvl5pPr>
          </a:lstStyle>
          <a:p>
            <a:pPr lvl="0"/>
            <a:r>
              <a:rPr lang="fi-FI" dirty="0"/>
              <a:t>Muokkaa tekstin perustyylejä napsauttamalla</a:t>
            </a:r>
          </a:p>
        </p:txBody>
      </p:sp>
      <p:sp>
        <p:nvSpPr>
          <p:cNvPr id="14" name="Tekstin paikkamerkki 11">
            <a:extLst>
              <a:ext uri="{FF2B5EF4-FFF2-40B4-BE49-F238E27FC236}">
                <a16:creationId xmlns:a16="http://schemas.microsoft.com/office/drawing/2014/main" id="{E0D1E164-17F9-19B4-F23D-6D832B81F027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>
          <a:xfrm>
            <a:off x="4475162" y="2949687"/>
            <a:ext cx="4903787" cy="452503"/>
          </a:xfrm>
          <a:prstGeom prst="rect">
            <a:avLst/>
          </a:prstGeom>
        </p:spPr>
        <p:txBody>
          <a:bodyPr lIns="0" tIns="0" rIns="0" bIns="0" numCol="1" spcCol="0" anchor="b"/>
          <a:lstStyle>
            <a:lvl1pPr marL="0" indent="0" algn="l" rtl="0">
              <a:spcBef>
                <a:spcPts val="0"/>
              </a:spcBef>
              <a:buClr>
                <a:schemeClr val="accent2"/>
              </a:buClr>
              <a:buNone/>
              <a:defRPr sz="1600" b="1"/>
            </a:lvl1pPr>
            <a:lvl2pPr marL="685800" indent="-228600">
              <a:buClr>
                <a:schemeClr val="accent2"/>
              </a:buClr>
              <a:buFontTx/>
              <a:buChar char="→"/>
              <a:defRPr sz="1600"/>
            </a:lvl2pPr>
            <a:lvl3pPr indent="-144000">
              <a:buClr>
                <a:schemeClr val="accent2"/>
              </a:buClr>
              <a:defRPr sz="1600"/>
            </a:lvl3pPr>
            <a:lvl4pPr indent="-144000">
              <a:buClr>
                <a:schemeClr val="accent2"/>
              </a:buClr>
              <a:defRPr sz="1600"/>
            </a:lvl4pPr>
            <a:lvl5pPr indent="-144000">
              <a:buClr>
                <a:schemeClr val="accent2"/>
              </a:buClr>
              <a:defRPr sz="1600"/>
            </a:lvl5pPr>
          </a:lstStyle>
          <a:p>
            <a:pPr lvl="0"/>
            <a:r>
              <a:rPr lang="fi-FI" dirty="0"/>
              <a:t>Muokkaa tekstin perustyylejä napsauttamalla</a:t>
            </a:r>
          </a:p>
        </p:txBody>
      </p:sp>
      <p:sp>
        <p:nvSpPr>
          <p:cNvPr id="16" name="Tekstin paikkamerkki 11">
            <a:extLst>
              <a:ext uri="{FF2B5EF4-FFF2-40B4-BE49-F238E27FC236}">
                <a16:creationId xmlns:a16="http://schemas.microsoft.com/office/drawing/2014/main" id="{15EF2ED9-038D-2488-59D2-4A9A45F64A3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475162" y="4695432"/>
            <a:ext cx="4903787" cy="452503"/>
          </a:xfrm>
          <a:prstGeom prst="rect">
            <a:avLst/>
          </a:prstGeom>
        </p:spPr>
        <p:txBody>
          <a:bodyPr lIns="0" tIns="0" rIns="0" bIns="0" numCol="1" spcCol="0" anchor="b"/>
          <a:lstStyle>
            <a:lvl1pPr marL="0" indent="0" algn="l" rtl="0">
              <a:spcBef>
                <a:spcPts val="0"/>
              </a:spcBef>
              <a:buClr>
                <a:schemeClr val="accent2"/>
              </a:buClr>
              <a:buNone/>
              <a:defRPr sz="1600" b="1"/>
            </a:lvl1pPr>
            <a:lvl2pPr marL="685800" indent="-228600">
              <a:buClr>
                <a:schemeClr val="accent2"/>
              </a:buClr>
              <a:buFontTx/>
              <a:buChar char="→"/>
              <a:defRPr sz="1600"/>
            </a:lvl2pPr>
            <a:lvl3pPr indent="-144000">
              <a:buClr>
                <a:schemeClr val="accent2"/>
              </a:buClr>
              <a:defRPr sz="1600"/>
            </a:lvl3pPr>
            <a:lvl4pPr indent="-144000">
              <a:buClr>
                <a:schemeClr val="accent2"/>
              </a:buClr>
              <a:defRPr sz="1600"/>
            </a:lvl4pPr>
            <a:lvl5pPr indent="-144000">
              <a:buClr>
                <a:schemeClr val="accent2"/>
              </a:buClr>
              <a:defRPr sz="1600"/>
            </a:lvl5pPr>
          </a:lstStyle>
          <a:p>
            <a:pPr lvl="0"/>
            <a:r>
              <a:rPr lang="fi-FI" dirty="0"/>
              <a:t>Muokkaa tekstin perustyylejä napsauttamalla</a:t>
            </a:r>
          </a:p>
        </p:txBody>
      </p:sp>
      <p:sp>
        <p:nvSpPr>
          <p:cNvPr id="18" name="Tekstin paikkamerkki 11">
            <a:extLst>
              <a:ext uri="{FF2B5EF4-FFF2-40B4-BE49-F238E27FC236}">
                <a16:creationId xmlns:a16="http://schemas.microsoft.com/office/drawing/2014/main" id="{6328CA3F-63D2-40B5-2E11-75E23D8033BD}"/>
              </a:ext>
            </a:extLst>
          </p:cNvPr>
          <p:cNvSpPr>
            <a:spLocks noGrp="1"/>
          </p:cNvSpPr>
          <p:nvPr>
            <p:ph type="body" sz="quarter" idx="26" hasCustomPrompt="1"/>
          </p:nvPr>
        </p:nvSpPr>
        <p:spPr>
          <a:xfrm>
            <a:off x="9553241" y="2949687"/>
            <a:ext cx="1943434" cy="479712"/>
          </a:xfrm>
          <a:prstGeom prst="rect">
            <a:avLst/>
          </a:prstGeom>
        </p:spPr>
        <p:txBody>
          <a:bodyPr lIns="0" tIns="0" rIns="0" bIns="0" numCol="1" spcCol="0" anchor="b"/>
          <a:lstStyle>
            <a:lvl1pPr marL="0" indent="0" algn="r" rtl="0">
              <a:spcBef>
                <a:spcPts val="0"/>
              </a:spcBef>
              <a:buClr>
                <a:schemeClr val="accent2"/>
              </a:buClr>
              <a:buNone/>
              <a:defRPr sz="1600" b="1"/>
            </a:lvl1pPr>
            <a:lvl2pPr marL="685800" indent="-228600">
              <a:buClr>
                <a:schemeClr val="accent2"/>
              </a:buClr>
              <a:buFontTx/>
              <a:buChar char="→"/>
              <a:defRPr sz="1600"/>
            </a:lvl2pPr>
            <a:lvl3pPr indent="-144000">
              <a:buClr>
                <a:schemeClr val="accent2"/>
              </a:buClr>
              <a:defRPr sz="1600"/>
            </a:lvl3pPr>
            <a:lvl4pPr indent="-144000">
              <a:buClr>
                <a:schemeClr val="accent2"/>
              </a:buClr>
              <a:defRPr sz="1600"/>
            </a:lvl4pPr>
            <a:lvl5pPr indent="-144000">
              <a:buClr>
                <a:schemeClr val="accent2"/>
              </a:buClr>
              <a:defRPr sz="1600"/>
            </a:lvl5pPr>
          </a:lstStyle>
          <a:p>
            <a:pPr lvl="0"/>
            <a:r>
              <a:rPr lang="fi-FI" dirty="0"/>
              <a:t>XXXXXX € +alv</a:t>
            </a:r>
          </a:p>
        </p:txBody>
      </p:sp>
      <p:sp>
        <p:nvSpPr>
          <p:cNvPr id="19" name="Tekstin paikkamerkki 11">
            <a:extLst>
              <a:ext uri="{FF2B5EF4-FFF2-40B4-BE49-F238E27FC236}">
                <a16:creationId xmlns:a16="http://schemas.microsoft.com/office/drawing/2014/main" id="{633B3CF0-B76A-1053-AD8A-8B6B76A8DB5C}"/>
              </a:ext>
            </a:extLst>
          </p:cNvPr>
          <p:cNvSpPr>
            <a:spLocks noGrp="1"/>
          </p:cNvSpPr>
          <p:nvPr>
            <p:ph type="body" sz="quarter" idx="27" hasCustomPrompt="1"/>
          </p:nvPr>
        </p:nvSpPr>
        <p:spPr>
          <a:xfrm>
            <a:off x="9553241" y="4681827"/>
            <a:ext cx="1943434" cy="479712"/>
          </a:xfrm>
          <a:prstGeom prst="rect">
            <a:avLst/>
          </a:prstGeom>
        </p:spPr>
        <p:txBody>
          <a:bodyPr lIns="0" tIns="0" rIns="0" bIns="0" numCol="1" spcCol="0" anchor="b"/>
          <a:lstStyle>
            <a:lvl1pPr marL="0" indent="0" algn="r" rtl="0">
              <a:spcBef>
                <a:spcPts val="0"/>
              </a:spcBef>
              <a:buClr>
                <a:schemeClr val="accent2"/>
              </a:buClr>
              <a:buNone/>
              <a:defRPr sz="1600" b="1"/>
            </a:lvl1pPr>
            <a:lvl2pPr marL="685800" indent="-228600">
              <a:buClr>
                <a:schemeClr val="accent2"/>
              </a:buClr>
              <a:buFontTx/>
              <a:buChar char="→"/>
              <a:defRPr sz="1600"/>
            </a:lvl2pPr>
            <a:lvl3pPr indent="-144000">
              <a:buClr>
                <a:schemeClr val="accent2"/>
              </a:buClr>
              <a:defRPr sz="1600"/>
            </a:lvl3pPr>
            <a:lvl4pPr indent="-144000">
              <a:buClr>
                <a:schemeClr val="accent2"/>
              </a:buClr>
              <a:defRPr sz="1600"/>
            </a:lvl4pPr>
            <a:lvl5pPr indent="-144000">
              <a:buClr>
                <a:schemeClr val="accent2"/>
              </a:buClr>
              <a:defRPr sz="1600"/>
            </a:lvl5pPr>
          </a:lstStyle>
          <a:p>
            <a:pPr lvl="0"/>
            <a:r>
              <a:rPr lang="fi-FI" dirty="0"/>
              <a:t>XXXXXX € +alv</a:t>
            </a:r>
          </a:p>
        </p:txBody>
      </p:sp>
      <p:sp>
        <p:nvSpPr>
          <p:cNvPr id="20" name="Tekstin paikkamerkki 11">
            <a:extLst>
              <a:ext uri="{FF2B5EF4-FFF2-40B4-BE49-F238E27FC236}">
                <a16:creationId xmlns:a16="http://schemas.microsoft.com/office/drawing/2014/main" id="{E2C56CB9-3161-2C18-F37E-183E95BAE803}"/>
              </a:ext>
            </a:extLst>
          </p:cNvPr>
          <p:cNvSpPr>
            <a:spLocks noGrp="1"/>
          </p:cNvSpPr>
          <p:nvPr>
            <p:ph type="body" sz="quarter" idx="28"/>
          </p:nvPr>
        </p:nvSpPr>
        <p:spPr>
          <a:xfrm>
            <a:off x="4475163" y="3425539"/>
            <a:ext cx="4903787" cy="995141"/>
          </a:xfrm>
          <a:prstGeom prst="rect">
            <a:avLst/>
          </a:prstGeom>
        </p:spPr>
        <p:txBody>
          <a:bodyPr lIns="0" tIns="0" rIns="0" bIns="0" numCol="1" spcCol="0" anchor="t"/>
          <a:lstStyle>
            <a:lvl1pPr marL="0" indent="0" rtl="0">
              <a:spcBef>
                <a:spcPts val="0"/>
              </a:spcBef>
              <a:buClr>
                <a:schemeClr val="accent2"/>
              </a:buClr>
              <a:buFont typeface="Arial" panose="020B0604020202020204" pitchFamily="34" charset="0"/>
              <a:buNone/>
              <a:defRPr sz="1600" b="0"/>
            </a:lvl1pPr>
            <a:lvl2pPr marL="252000" marR="0" indent="-108000" algn="l" defTabSz="914400" rtl="0" eaLnBrk="1" fontAlgn="auto" latinLnBrk="0" hangingPunct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accent2"/>
              </a:buClr>
              <a:buSzTx/>
              <a:buFont typeface="Arial" panose="020B0604020202020204" pitchFamily="34" charset="0"/>
              <a:buChar char="•"/>
              <a:tabLst/>
              <a:defRPr sz="1200"/>
            </a:lvl2pPr>
            <a:lvl3pPr indent="-144000">
              <a:buClr>
                <a:schemeClr val="accent2"/>
              </a:buClr>
              <a:defRPr sz="1600"/>
            </a:lvl3pPr>
            <a:lvl4pPr indent="-144000">
              <a:buClr>
                <a:schemeClr val="accent2"/>
              </a:buClr>
              <a:defRPr sz="1600"/>
            </a:lvl4pPr>
            <a:lvl5pPr indent="-144000">
              <a:buClr>
                <a:schemeClr val="accent2"/>
              </a:buClr>
              <a:defRPr sz="1600"/>
            </a:lvl5pPr>
          </a:lstStyle>
          <a:p>
            <a:pPr lvl="0"/>
            <a:r>
              <a:rPr lang="fi-FI" dirty="0"/>
              <a:t>Muokkaa tekstin perustyylejä napsauttamalla</a:t>
            </a:r>
          </a:p>
          <a:p>
            <a:pPr lvl="1"/>
            <a:r>
              <a:rPr lang="fi-FI" dirty="0"/>
              <a:t>Muokkaa tekstin perustyylejä napsauttamalla</a:t>
            </a:r>
          </a:p>
          <a:p>
            <a:pPr marL="252000" marR="0" lvl="1" indent="-108000" algn="l" defTabSz="914400" rtl="0" eaLnBrk="1" fontAlgn="auto" latinLnBrk="0" hangingPunct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accent2"/>
              </a:buClr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fi-FI" dirty="0"/>
              <a:t>Muokkaa tekstin perustyylejä napsauttamalla</a:t>
            </a:r>
          </a:p>
          <a:p>
            <a:pPr lvl="1"/>
            <a:endParaRPr lang="fi-FI" dirty="0"/>
          </a:p>
        </p:txBody>
      </p:sp>
      <p:sp>
        <p:nvSpPr>
          <p:cNvPr id="21" name="Tekstin paikkamerkki 11">
            <a:extLst>
              <a:ext uri="{FF2B5EF4-FFF2-40B4-BE49-F238E27FC236}">
                <a16:creationId xmlns:a16="http://schemas.microsoft.com/office/drawing/2014/main" id="{B195BCDB-B089-2E7E-B4B7-B2060D20FD72}"/>
              </a:ext>
            </a:extLst>
          </p:cNvPr>
          <p:cNvSpPr>
            <a:spLocks noGrp="1"/>
          </p:cNvSpPr>
          <p:nvPr>
            <p:ph type="body" sz="quarter" idx="29"/>
          </p:nvPr>
        </p:nvSpPr>
        <p:spPr>
          <a:xfrm>
            <a:off x="4475163" y="5160741"/>
            <a:ext cx="4903787" cy="995141"/>
          </a:xfrm>
          <a:prstGeom prst="rect">
            <a:avLst/>
          </a:prstGeom>
        </p:spPr>
        <p:txBody>
          <a:bodyPr lIns="0" tIns="0" rIns="0" bIns="0" numCol="1" spcCol="0" anchor="t"/>
          <a:lstStyle>
            <a:lvl1pPr marL="0" indent="0" rtl="0">
              <a:spcBef>
                <a:spcPts val="0"/>
              </a:spcBef>
              <a:buClr>
                <a:schemeClr val="accent2"/>
              </a:buClr>
              <a:buFont typeface="Arial" panose="020B0604020202020204" pitchFamily="34" charset="0"/>
              <a:buNone/>
              <a:defRPr sz="1600" b="0"/>
            </a:lvl1pPr>
            <a:lvl2pPr marL="252000" marR="0" indent="-108000" algn="l" defTabSz="914400" rtl="0" eaLnBrk="1" fontAlgn="auto" latinLnBrk="0" hangingPunct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accent2"/>
              </a:buClr>
              <a:buSzTx/>
              <a:buFont typeface="Arial" panose="020B0604020202020204" pitchFamily="34" charset="0"/>
              <a:buChar char="•"/>
              <a:tabLst/>
              <a:defRPr sz="1200"/>
            </a:lvl2pPr>
            <a:lvl3pPr indent="-144000">
              <a:buClr>
                <a:schemeClr val="accent2"/>
              </a:buClr>
              <a:defRPr sz="1600"/>
            </a:lvl3pPr>
            <a:lvl4pPr indent="-144000">
              <a:buClr>
                <a:schemeClr val="accent2"/>
              </a:buClr>
              <a:defRPr sz="1600"/>
            </a:lvl4pPr>
            <a:lvl5pPr indent="-144000">
              <a:buClr>
                <a:schemeClr val="accent2"/>
              </a:buClr>
              <a:defRPr sz="1600"/>
            </a:lvl5pPr>
          </a:lstStyle>
          <a:p>
            <a:pPr lvl="0"/>
            <a:r>
              <a:rPr lang="fi-FI" dirty="0"/>
              <a:t>Muokkaa tekstin perustyylejä napsauttamalla</a:t>
            </a:r>
          </a:p>
          <a:p>
            <a:pPr lvl="1"/>
            <a:r>
              <a:rPr lang="fi-FI" dirty="0"/>
              <a:t>Muokkaa tekstin perustyylejä napsauttamalla</a:t>
            </a:r>
          </a:p>
          <a:p>
            <a:pPr marL="252000" marR="0" lvl="1" indent="-108000" algn="l" defTabSz="914400" rtl="0" eaLnBrk="1" fontAlgn="auto" latinLnBrk="0" hangingPunct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accent2"/>
              </a:buClr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fi-FI" dirty="0"/>
              <a:t>Muokkaa tekstin perustyylejä napsauttamalla</a:t>
            </a:r>
          </a:p>
          <a:p>
            <a:pPr lvl="1"/>
            <a:endParaRPr lang="fi-FI" dirty="0"/>
          </a:p>
        </p:txBody>
      </p:sp>
    </p:spTree>
    <p:extLst>
      <p:ext uri="{BB962C8B-B14F-4D97-AF65-F5344CB8AC3E}">
        <p14:creationId xmlns:p14="http://schemas.microsoft.com/office/powerpoint/2010/main" val="1954153136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2706">
          <p15:clr>
            <a:srgbClr val="FBAE40"/>
          </p15:clr>
        </p15:guide>
        <p15:guide id="2" pos="2593">
          <p15:clr>
            <a:srgbClr val="FBAE40"/>
          </p15:clr>
        </p15:guide>
        <p15:guide id="3" pos="2819">
          <p15:clr>
            <a:srgbClr val="FBAE40"/>
          </p15:clr>
        </p15:guide>
        <p15:guide id="4" pos="3228">
          <p15:clr>
            <a:srgbClr val="FBAE40"/>
          </p15:clr>
        </p15:guide>
      </p15:sldGuideLst>
    </p:ext>
  </p:extLst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Hintapohja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Suorakulmio: Yksi kulma pyöristetty 49">
            <a:extLst>
              <a:ext uri="{FF2B5EF4-FFF2-40B4-BE49-F238E27FC236}">
                <a16:creationId xmlns:a16="http://schemas.microsoft.com/office/drawing/2014/main" id="{72C623BB-901B-786D-5382-8A6D0179E3EB}"/>
              </a:ext>
            </a:extLst>
          </p:cNvPr>
          <p:cNvSpPr/>
          <p:nvPr userDrawn="1"/>
        </p:nvSpPr>
        <p:spPr>
          <a:xfrm rot="5400000">
            <a:off x="-932490" y="932488"/>
            <a:ext cx="6165851" cy="4300873"/>
          </a:xfrm>
          <a:prstGeom prst="round1Rect">
            <a:avLst>
              <a:gd name="adj" fmla="val 2445"/>
            </a:avLst>
          </a:prstGeom>
          <a:blipFill dpi="0" rotWithShape="1">
            <a:blip r:embed="rId2">
              <a:alphaModFix/>
            </a:blip>
            <a:srcRect/>
            <a:stretch>
              <a:fillRect/>
            </a:stretch>
          </a:blipFill>
          <a:ln>
            <a:noFill/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/>
          </a:p>
        </p:txBody>
      </p:sp>
      <p:sp>
        <p:nvSpPr>
          <p:cNvPr id="2" name="Otsikko 1">
            <a:extLst>
              <a:ext uri="{FF2B5EF4-FFF2-40B4-BE49-F238E27FC236}">
                <a16:creationId xmlns:a16="http://schemas.microsoft.com/office/drawing/2014/main" id="{833C3473-58F1-8EDF-A5B1-6178CAE22E8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95324" y="1217547"/>
            <a:ext cx="3421063" cy="2211454"/>
          </a:xfrm>
          <a:prstGeom prst="rect">
            <a:avLst/>
          </a:prstGeom>
        </p:spPr>
        <p:txBody>
          <a:bodyPr lIns="0" tIns="0" rIns="0" bIns="0" anchor="b"/>
          <a:lstStyle>
            <a:lvl1pPr algn="r">
              <a:defRPr sz="3200" b="1"/>
            </a:lvl1pPr>
          </a:lstStyle>
          <a:p>
            <a:r>
              <a:rPr lang="fi-FI" dirty="0"/>
              <a:t>Muokkaa </a:t>
            </a:r>
            <a:r>
              <a:rPr lang="fi-FI" dirty="0" err="1"/>
              <a:t>ots</a:t>
            </a:r>
            <a:r>
              <a:rPr lang="fi-FI" dirty="0"/>
              <a:t>. </a:t>
            </a:r>
            <a:r>
              <a:rPr lang="fi-FI" dirty="0" err="1"/>
              <a:t>perustyyl</a:t>
            </a:r>
            <a:r>
              <a:rPr lang="fi-FI" dirty="0"/>
              <a:t>. </a:t>
            </a:r>
            <a:r>
              <a:rPr lang="fi-FI" dirty="0" err="1"/>
              <a:t>napsautt</a:t>
            </a:r>
            <a:r>
              <a:rPr lang="fi-FI" dirty="0"/>
              <a:t>.</a:t>
            </a:r>
          </a:p>
        </p:txBody>
      </p:sp>
      <p:sp>
        <p:nvSpPr>
          <p:cNvPr id="3" name="Päivämäärän paikkamerkki 2">
            <a:extLst>
              <a:ext uri="{FF2B5EF4-FFF2-40B4-BE49-F238E27FC236}">
                <a16:creationId xmlns:a16="http://schemas.microsoft.com/office/drawing/2014/main" id="{4EDF806A-5A75-D1BA-FF93-4E72404FAE0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rtl="0">
              <a:defRPr/>
            </a:lvl1pPr>
          </a:lstStyle>
          <a:p>
            <a:r>
              <a:rPr lang="fi-FI"/>
              <a:t>xx.xx.2026</a:t>
            </a:r>
            <a:endParaRPr lang="fi-FI" dirty="0"/>
          </a:p>
        </p:txBody>
      </p:sp>
      <p:sp>
        <p:nvSpPr>
          <p:cNvPr id="4" name="Alatunnisteen paikkamerkki 3">
            <a:extLst>
              <a:ext uri="{FF2B5EF4-FFF2-40B4-BE49-F238E27FC236}">
                <a16:creationId xmlns:a16="http://schemas.microsoft.com/office/drawing/2014/main" id="{9579A185-BA8C-8B7F-23CD-D52E53638EE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rtl="0">
              <a:defRPr/>
            </a:lvl1pPr>
          </a:lstStyle>
          <a:p>
            <a:r>
              <a:rPr lang="fi-FI"/>
              <a:t>SO12081 | Kopiosto_Korkeakouluopiskelijoiden kopiointi 2026</a:t>
            </a:r>
            <a:endParaRPr lang="fi-FI" dirty="0"/>
          </a:p>
        </p:txBody>
      </p:sp>
      <p:sp>
        <p:nvSpPr>
          <p:cNvPr id="5" name="Dian numeron paikkamerkki 4">
            <a:extLst>
              <a:ext uri="{FF2B5EF4-FFF2-40B4-BE49-F238E27FC236}">
                <a16:creationId xmlns:a16="http://schemas.microsoft.com/office/drawing/2014/main" id="{A6148269-F3EB-28EA-DFA9-6FFB3BCE683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rtl="0">
              <a:defRPr/>
            </a:lvl1pPr>
          </a:lstStyle>
          <a:p>
            <a:fld id="{FE5B6939-2160-4D54-A0A9-177BFACD315D}" type="slidenum">
              <a:rPr lang="fi-FI" smtClean="0"/>
              <a:pPr/>
              <a:t>‹#›</a:t>
            </a:fld>
            <a:endParaRPr lang="fi-FI" dirty="0"/>
          </a:p>
        </p:txBody>
      </p:sp>
      <p:sp>
        <p:nvSpPr>
          <p:cNvPr id="9" name="Tekstin paikkamerkki 11">
            <a:extLst>
              <a:ext uri="{FF2B5EF4-FFF2-40B4-BE49-F238E27FC236}">
                <a16:creationId xmlns:a16="http://schemas.microsoft.com/office/drawing/2014/main" id="{348BD119-989E-7DEF-F4BC-2F96117F0A4D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9553241" y="1217547"/>
            <a:ext cx="1943434" cy="479712"/>
          </a:xfrm>
          <a:prstGeom prst="rect">
            <a:avLst/>
          </a:prstGeom>
        </p:spPr>
        <p:txBody>
          <a:bodyPr lIns="0" tIns="0" rIns="0" bIns="0" numCol="1" spcCol="0" anchor="b"/>
          <a:lstStyle>
            <a:lvl1pPr marL="0" indent="0" algn="r">
              <a:spcBef>
                <a:spcPts val="0"/>
              </a:spcBef>
              <a:buClr>
                <a:schemeClr val="accent2"/>
              </a:buClr>
              <a:buNone/>
              <a:defRPr sz="1600" b="1"/>
            </a:lvl1pPr>
            <a:lvl2pPr marL="685800" indent="-228600">
              <a:buClr>
                <a:schemeClr val="accent2"/>
              </a:buClr>
              <a:buFontTx/>
              <a:buChar char="→"/>
              <a:defRPr sz="1600"/>
            </a:lvl2pPr>
            <a:lvl3pPr indent="-144000">
              <a:buClr>
                <a:schemeClr val="accent2"/>
              </a:buClr>
              <a:defRPr sz="1600"/>
            </a:lvl3pPr>
            <a:lvl4pPr indent="-144000">
              <a:buClr>
                <a:schemeClr val="accent2"/>
              </a:buClr>
              <a:defRPr sz="1600"/>
            </a:lvl4pPr>
            <a:lvl5pPr indent="-144000">
              <a:buClr>
                <a:schemeClr val="accent2"/>
              </a:buClr>
              <a:defRPr sz="1600"/>
            </a:lvl5pPr>
          </a:lstStyle>
          <a:p>
            <a:pPr lvl="0"/>
            <a:r>
              <a:rPr lang="fi-FI" dirty="0"/>
              <a:t>XXXXXX € +alv</a:t>
            </a:r>
          </a:p>
        </p:txBody>
      </p:sp>
      <p:sp>
        <p:nvSpPr>
          <p:cNvPr id="10" name="Tekstin paikkamerkki 9">
            <a:extLst>
              <a:ext uri="{FF2B5EF4-FFF2-40B4-BE49-F238E27FC236}">
                <a16:creationId xmlns:a16="http://schemas.microsoft.com/office/drawing/2014/main" id="{7D9AD773-B172-AD4D-32DF-CEAC03F213D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695323" y="3447659"/>
            <a:ext cx="3421065" cy="2192793"/>
          </a:xfrm>
          <a:prstGeom prst="rect">
            <a:avLst/>
          </a:prstGeom>
        </p:spPr>
        <p:txBody>
          <a:bodyPr/>
          <a:lstStyle>
            <a:lvl1pPr marL="0" indent="0" algn="r">
              <a:buNone/>
              <a:defRPr sz="1400">
                <a:solidFill>
                  <a:srgbClr val="FF0000"/>
                </a:solidFill>
                <a:latin typeface="Segoe UI Light" panose="020B0502040204020203" pitchFamily="34" charset="0"/>
                <a:cs typeface="Segoe UI Light" panose="020B0502040204020203" pitchFamily="34" charset="0"/>
              </a:defRPr>
            </a:lvl1pPr>
            <a:lvl2pPr marL="457200" indent="0">
              <a:buNone/>
              <a:defRPr sz="1800">
                <a:solidFill>
                  <a:srgbClr val="FF0000"/>
                </a:solidFill>
                <a:latin typeface="Segoe UI Light" panose="020B0502040204020203" pitchFamily="34" charset="0"/>
                <a:cs typeface="Segoe UI Light" panose="020B0502040204020203" pitchFamily="34" charset="0"/>
              </a:defRPr>
            </a:lvl2pPr>
            <a:lvl3pPr marL="914400" indent="0">
              <a:buNone/>
              <a:defRPr sz="1800">
                <a:solidFill>
                  <a:srgbClr val="FF0000"/>
                </a:solidFill>
                <a:latin typeface="Segoe UI Light" panose="020B0502040204020203" pitchFamily="34" charset="0"/>
                <a:cs typeface="Segoe UI Light" panose="020B0502040204020203" pitchFamily="34" charset="0"/>
              </a:defRPr>
            </a:lvl3pPr>
            <a:lvl4pPr marL="1371600" indent="0">
              <a:buNone/>
              <a:defRPr sz="1800">
                <a:solidFill>
                  <a:srgbClr val="FF0000"/>
                </a:solidFill>
                <a:latin typeface="Segoe UI Light" panose="020B0502040204020203" pitchFamily="34" charset="0"/>
                <a:cs typeface="Segoe UI Light" panose="020B0502040204020203" pitchFamily="34" charset="0"/>
              </a:defRPr>
            </a:lvl4pPr>
            <a:lvl5pPr marL="1828800" indent="0">
              <a:buNone/>
              <a:defRPr sz="1800">
                <a:solidFill>
                  <a:srgbClr val="FF0000"/>
                </a:solidFill>
                <a:latin typeface="Segoe UI Light" panose="020B0502040204020203" pitchFamily="34" charset="0"/>
                <a:cs typeface="Segoe UI Light" panose="020B0502040204020203" pitchFamily="34" charset="0"/>
              </a:defRPr>
            </a:lvl5pPr>
          </a:lstStyle>
          <a:p>
            <a:pPr lvl="0"/>
            <a:r>
              <a:rPr lang="fi-FI" dirty="0"/>
              <a:t>Muokkaa tekstin perustyylejä napsauttamalla</a:t>
            </a:r>
          </a:p>
        </p:txBody>
      </p:sp>
      <p:pic>
        <p:nvPicPr>
          <p:cNvPr id="51" name="Kuva 50">
            <a:extLst>
              <a:ext uri="{FF2B5EF4-FFF2-40B4-BE49-F238E27FC236}">
                <a16:creationId xmlns:a16="http://schemas.microsoft.com/office/drawing/2014/main" id="{375B545F-72DC-28AE-D32D-385B1E79F5A8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00" y="1599"/>
            <a:ext cx="1622413" cy="360176"/>
          </a:xfrm>
          <a:prstGeom prst="rect">
            <a:avLst/>
          </a:prstGeom>
        </p:spPr>
      </p:pic>
      <p:sp>
        <p:nvSpPr>
          <p:cNvPr id="6" name="Tekstin paikkamerkki 11">
            <a:extLst>
              <a:ext uri="{FF2B5EF4-FFF2-40B4-BE49-F238E27FC236}">
                <a16:creationId xmlns:a16="http://schemas.microsoft.com/office/drawing/2014/main" id="{0FFEF4D7-498B-F275-291E-BD7999949248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4475162" y="1217547"/>
            <a:ext cx="4903787" cy="452503"/>
          </a:xfrm>
          <a:prstGeom prst="rect">
            <a:avLst/>
          </a:prstGeom>
        </p:spPr>
        <p:txBody>
          <a:bodyPr lIns="0" tIns="0" rIns="0" bIns="0" numCol="1" spcCol="0" anchor="b"/>
          <a:lstStyle>
            <a:lvl1pPr marL="0" indent="0" algn="l" rtl="0">
              <a:spcBef>
                <a:spcPts val="0"/>
              </a:spcBef>
              <a:buClr>
                <a:schemeClr val="accent2"/>
              </a:buClr>
              <a:buNone/>
              <a:defRPr sz="1600" b="1"/>
            </a:lvl1pPr>
            <a:lvl2pPr marL="685800" indent="-228600">
              <a:buClr>
                <a:schemeClr val="accent2"/>
              </a:buClr>
              <a:buFontTx/>
              <a:buChar char="→"/>
              <a:defRPr sz="1600"/>
            </a:lvl2pPr>
            <a:lvl3pPr indent="-144000">
              <a:buClr>
                <a:schemeClr val="accent2"/>
              </a:buClr>
              <a:defRPr sz="1600"/>
            </a:lvl3pPr>
            <a:lvl4pPr indent="-144000">
              <a:buClr>
                <a:schemeClr val="accent2"/>
              </a:buClr>
              <a:defRPr sz="1600"/>
            </a:lvl4pPr>
            <a:lvl5pPr indent="-144000">
              <a:buClr>
                <a:schemeClr val="accent2"/>
              </a:buClr>
              <a:defRPr sz="1600"/>
            </a:lvl5pPr>
          </a:lstStyle>
          <a:p>
            <a:pPr lvl="0"/>
            <a:r>
              <a:rPr lang="fi-FI" dirty="0"/>
              <a:t>Muokkaa tekstin perustyylejä napsauttamalla</a:t>
            </a:r>
          </a:p>
        </p:txBody>
      </p:sp>
      <p:sp>
        <p:nvSpPr>
          <p:cNvPr id="14" name="Tekstin paikkamerkki 11">
            <a:extLst>
              <a:ext uri="{FF2B5EF4-FFF2-40B4-BE49-F238E27FC236}">
                <a16:creationId xmlns:a16="http://schemas.microsoft.com/office/drawing/2014/main" id="{E0D1E164-17F9-19B4-F23D-6D832B81F027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>
          <a:xfrm>
            <a:off x="4475162" y="2563638"/>
            <a:ext cx="4903787" cy="452503"/>
          </a:xfrm>
          <a:prstGeom prst="rect">
            <a:avLst/>
          </a:prstGeom>
        </p:spPr>
        <p:txBody>
          <a:bodyPr lIns="0" tIns="0" rIns="0" bIns="0" numCol="1" spcCol="0" anchor="b"/>
          <a:lstStyle>
            <a:lvl1pPr marL="0" indent="0" algn="l" rtl="0">
              <a:spcBef>
                <a:spcPts val="0"/>
              </a:spcBef>
              <a:buClr>
                <a:schemeClr val="accent2"/>
              </a:buClr>
              <a:buNone/>
              <a:defRPr sz="1600" b="1"/>
            </a:lvl1pPr>
            <a:lvl2pPr marL="685800" indent="-228600">
              <a:buClr>
                <a:schemeClr val="accent2"/>
              </a:buClr>
              <a:buFontTx/>
              <a:buChar char="→"/>
              <a:defRPr sz="1600"/>
            </a:lvl2pPr>
            <a:lvl3pPr indent="-144000">
              <a:buClr>
                <a:schemeClr val="accent2"/>
              </a:buClr>
              <a:defRPr sz="1600"/>
            </a:lvl3pPr>
            <a:lvl4pPr indent="-144000">
              <a:buClr>
                <a:schemeClr val="accent2"/>
              </a:buClr>
              <a:defRPr sz="1600"/>
            </a:lvl4pPr>
            <a:lvl5pPr indent="-144000">
              <a:buClr>
                <a:schemeClr val="accent2"/>
              </a:buClr>
              <a:defRPr sz="1600"/>
            </a:lvl5pPr>
          </a:lstStyle>
          <a:p>
            <a:pPr lvl="0"/>
            <a:r>
              <a:rPr lang="fi-FI" dirty="0"/>
              <a:t>Muokkaa tekstin perustyylejä napsauttamalla</a:t>
            </a:r>
          </a:p>
        </p:txBody>
      </p:sp>
      <p:sp>
        <p:nvSpPr>
          <p:cNvPr id="16" name="Tekstin paikkamerkki 11">
            <a:extLst>
              <a:ext uri="{FF2B5EF4-FFF2-40B4-BE49-F238E27FC236}">
                <a16:creationId xmlns:a16="http://schemas.microsoft.com/office/drawing/2014/main" id="{15EF2ED9-038D-2488-59D2-4A9A45F64A3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475162" y="3923334"/>
            <a:ext cx="4903787" cy="452503"/>
          </a:xfrm>
          <a:prstGeom prst="rect">
            <a:avLst/>
          </a:prstGeom>
        </p:spPr>
        <p:txBody>
          <a:bodyPr lIns="0" tIns="0" rIns="0" bIns="0" numCol="1" spcCol="0" anchor="b"/>
          <a:lstStyle>
            <a:lvl1pPr marL="0" indent="0" algn="l" rtl="0">
              <a:spcBef>
                <a:spcPts val="0"/>
              </a:spcBef>
              <a:buClr>
                <a:schemeClr val="accent2"/>
              </a:buClr>
              <a:buNone/>
              <a:defRPr sz="1600" b="1"/>
            </a:lvl1pPr>
            <a:lvl2pPr marL="685800" indent="-228600">
              <a:buClr>
                <a:schemeClr val="accent2"/>
              </a:buClr>
              <a:buFontTx/>
              <a:buChar char="→"/>
              <a:defRPr sz="1600"/>
            </a:lvl2pPr>
            <a:lvl3pPr indent="-144000">
              <a:buClr>
                <a:schemeClr val="accent2"/>
              </a:buClr>
              <a:defRPr sz="1600"/>
            </a:lvl3pPr>
            <a:lvl4pPr indent="-144000">
              <a:buClr>
                <a:schemeClr val="accent2"/>
              </a:buClr>
              <a:defRPr sz="1600"/>
            </a:lvl4pPr>
            <a:lvl5pPr indent="-144000">
              <a:buClr>
                <a:schemeClr val="accent2"/>
              </a:buClr>
              <a:defRPr sz="1600"/>
            </a:lvl5pPr>
          </a:lstStyle>
          <a:p>
            <a:pPr lvl="0"/>
            <a:r>
              <a:rPr lang="fi-FI" dirty="0"/>
              <a:t>Muokkaa tekstin perustyylejä napsauttamalla</a:t>
            </a:r>
          </a:p>
        </p:txBody>
      </p:sp>
      <p:sp>
        <p:nvSpPr>
          <p:cNvPr id="17" name="Tekstin paikkamerkki 11">
            <a:extLst>
              <a:ext uri="{FF2B5EF4-FFF2-40B4-BE49-F238E27FC236}">
                <a16:creationId xmlns:a16="http://schemas.microsoft.com/office/drawing/2014/main" id="{7EEE57C4-9E14-6F69-75D9-331D46156CC2}"/>
              </a:ext>
            </a:extLst>
          </p:cNvPr>
          <p:cNvSpPr>
            <a:spLocks noGrp="1"/>
          </p:cNvSpPr>
          <p:nvPr>
            <p:ph type="body" sz="quarter" idx="25" hasCustomPrompt="1"/>
          </p:nvPr>
        </p:nvSpPr>
        <p:spPr>
          <a:xfrm>
            <a:off x="4475163" y="5283029"/>
            <a:ext cx="4903787" cy="882821"/>
          </a:xfrm>
          <a:prstGeom prst="rect">
            <a:avLst/>
          </a:prstGeom>
        </p:spPr>
        <p:txBody>
          <a:bodyPr lIns="0" tIns="0" rIns="0" bIns="0" numCol="1" spcCol="0" anchor="t"/>
          <a:lstStyle>
            <a:lvl1pPr marL="0" indent="0" rtl="0">
              <a:spcBef>
                <a:spcPts val="0"/>
              </a:spcBef>
              <a:buClr>
                <a:schemeClr val="accent2"/>
              </a:buClr>
              <a:buNone/>
              <a:defRPr sz="1200" b="0"/>
            </a:lvl1pPr>
            <a:lvl2pPr marL="685800" indent="-228600">
              <a:buClr>
                <a:schemeClr val="accent2"/>
              </a:buClr>
              <a:buFontTx/>
              <a:buChar char="→"/>
              <a:defRPr sz="1600"/>
            </a:lvl2pPr>
            <a:lvl3pPr indent="-144000">
              <a:buClr>
                <a:schemeClr val="accent2"/>
              </a:buClr>
              <a:defRPr sz="1600"/>
            </a:lvl3pPr>
            <a:lvl4pPr indent="-144000">
              <a:buClr>
                <a:schemeClr val="accent2"/>
              </a:buClr>
              <a:defRPr sz="1600"/>
            </a:lvl4pPr>
            <a:lvl5pPr indent="-144000">
              <a:buClr>
                <a:schemeClr val="accent2"/>
              </a:buClr>
              <a:defRPr sz="1600"/>
            </a:lvl5pPr>
          </a:lstStyle>
          <a:p>
            <a:pPr lvl="0"/>
            <a:r>
              <a:rPr lang="fi-FI" dirty="0"/>
              <a:t>Lisäteksti</a:t>
            </a:r>
          </a:p>
        </p:txBody>
      </p:sp>
      <p:sp>
        <p:nvSpPr>
          <p:cNvPr id="18" name="Tekstin paikkamerkki 11">
            <a:extLst>
              <a:ext uri="{FF2B5EF4-FFF2-40B4-BE49-F238E27FC236}">
                <a16:creationId xmlns:a16="http://schemas.microsoft.com/office/drawing/2014/main" id="{6328CA3F-63D2-40B5-2E11-75E23D8033BD}"/>
              </a:ext>
            </a:extLst>
          </p:cNvPr>
          <p:cNvSpPr>
            <a:spLocks noGrp="1"/>
          </p:cNvSpPr>
          <p:nvPr>
            <p:ph type="body" sz="quarter" idx="26" hasCustomPrompt="1"/>
          </p:nvPr>
        </p:nvSpPr>
        <p:spPr>
          <a:xfrm>
            <a:off x="9553241" y="2563638"/>
            <a:ext cx="1943434" cy="479712"/>
          </a:xfrm>
          <a:prstGeom prst="rect">
            <a:avLst/>
          </a:prstGeom>
        </p:spPr>
        <p:txBody>
          <a:bodyPr lIns="0" tIns="0" rIns="0" bIns="0" numCol="1" spcCol="0" anchor="b"/>
          <a:lstStyle>
            <a:lvl1pPr marL="0" indent="0" algn="r" rtl="0">
              <a:spcBef>
                <a:spcPts val="0"/>
              </a:spcBef>
              <a:buClr>
                <a:schemeClr val="accent2"/>
              </a:buClr>
              <a:buNone/>
              <a:defRPr sz="1600" b="1"/>
            </a:lvl1pPr>
            <a:lvl2pPr marL="685800" indent="-228600">
              <a:buClr>
                <a:schemeClr val="accent2"/>
              </a:buClr>
              <a:buFontTx/>
              <a:buChar char="→"/>
              <a:defRPr sz="1600"/>
            </a:lvl2pPr>
            <a:lvl3pPr indent="-144000">
              <a:buClr>
                <a:schemeClr val="accent2"/>
              </a:buClr>
              <a:defRPr sz="1600"/>
            </a:lvl3pPr>
            <a:lvl4pPr indent="-144000">
              <a:buClr>
                <a:schemeClr val="accent2"/>
              </a:buClr>
              <a:defRPr sz="1600"/>
            </a:lvl4pPr>
            <a:lvl5pPr indent="-144000">
              <a:buClr>
                <a:schemeClr val="accent2"/>
              </a:buClr>
              <a:defRPr sz="1600"/>
            </a:lvl5pPr>
          </a:lstStyle>
          <a:p>
            <a:pPr lvl="0"/>
            <a:r>
              <a:rPr lang="fi-FI" dirty="0"/>
              <a:t>XXXXXX € +alv</a:t>
            </a:r>
          </a:p>
        </p:txBody>
      </p:sp>
      <p:sp>
        <p:nvSpPr>
          <p:cNvPr id="19" name="Tekstin paikkamerkki 11">
            <a:extLst>
              <a:ext uri="{FF2B5EF4-FFF2-40B4-BE49-F238E27FC236}">
                <a16:creationId xmlns:a16="http://schemas.microsoft.com/office/drawing/2014/main" id="{633B3CF0-B76A-1053-AD8A-8B6B76A8DB5C}"/>
              </a:ext>
            </a:extLst>
          </p:cNvPr>
          <p:cNvSpPr>
            <a:spLocks noGrp="1"/>
          </p:cNvSpPr>
          <p:nvPr>
            <p:ph type="body" sz="quarter" idx="27" hasCustomPrompt="1"/>
          </p:nvPr>
        </p:nvSpPr>
        <p:spPr>
          <a:xfrm>
            <a:off x="9553241" y="3909729"/>
            <a:ext cx="1943434" cy="479712"/>
          </a:xfrm>
          <a:prstGeom prst="rect">
            <a:avLst/>
          </a:prstGeom>
        </p:spPr>
        <p:txBody>
          <a:bodyPr lIns="0" tIns="0" rIns="0" bIns="0" numCol="1" spcCol="0" anchor="b"/>
          <a:lstStyle>
            <a:lvl1pPr marL="0" indent="0" algn="r" rtl="0">
              <a:spcBef>
                <a:spcPts val="0"/>
              </a:spcBef>
              <a:buClr>
                <a:schemeClr val="accent2"/>
              </a:buClr>
              <a:buNone/>
              <a:defRPr sz="1600" b="1"/>
            </a:lvl1pPr>
            <a:lvl2pPr marL="685800" indent="-228600">
              <a:buClr>
                <a:schemeClr val="accent2"/>
              </a:buClr>
              <a:buFontTx/>
              <a:buChar char="→"/>
              <a:defRPr sz="1600"/>
            </a:lvl2pPr>
            <a:lvl3pPr indent="-144000">
              <a:buClr>
                <a:schemeClr val="accent2"/>
              </a:buClr>
              <a:defRPr sz="1600"/>
            </a:lvl3pPr>
            <a:lvl4pPr indent="-144000">
              <a:buClr>
                <a:schemeClr val="accent2"/>
              </a:buClr>
              <a:defRPr sz="1600"/>
            </a:lvl4pPr>
            <a:lvl5pPr indent="-144000">
              <a:buClr>
                <a:schemeClr val="accent2"/>
              </a:buClr>
              <a:defRPr sz="1600"/>
            </a:lvl5pPr>
          </a:lstStyle>
          <a:p>
            <a:pPr lvl="0"/>
            <a:r>
              <a:rPr lang="fi-FI" dirty="0"/>
              <a:t>XXXXXX € +alv</a:t>
            </a:r>
          </a:p>
        </p:txBody>
      </p:sp>
      <p:sp>
        <p:nvSpPr>
          <p:cNvPr id="7" name="Tekstin paikkamerkki 11">
            <a:extLst>
              <a:ext uri="{FF2B5EF4-FFF2-40B4-BE49-F238E27FC236}">
                <a16:creationId xmlns:a16="http://schemas.microsoft.com/office/drawing/2014/main" id="{098AB99D-748A-FC39-B62C-3D000D16A86B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475163" y="1697259"/>
            <a:ext cx="4903787" cy="756000"/>
          </a:xfrm>
          <a:prstGeom prst="rect">
            <a:avLst/>
          </a:prstGeom>
        </p:spPr>
        <p:txBody>
          <a:bodyPr lIns="0" tIns="0" rIns="0" bIns="0" numCol="1" spcCol="0" anchor="t"/>
          <a:lstStyle>
            <a:lvl1pPr marL="0" indent="0" rtl="0">
              <a:spcBef>
                <a:spcPts val="0"/>
              </a:spcBef>
              <a:buClr>
                <a:schemeClr val="accent2"/>
              </a:buClr>
              <a:buFont typeface="Arial" panose="020B0604020202020204" pitchFamily="34" charset="0"/>
              <a:buNone/>
              <a:defRPr sz="1600" b="0"/>
            </a:lvl1pPr>
            <a:lvl2pPr marL="252000" marR="0" indent="-108000" algn="l" defTabSz="914400" rtl="0" eaLnBrk="1" fontAlgn="auto" latinLnBrk="0" hangingPunct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accent2"/>
              </a:buClr>
              <a:buSzTx/>
              <a:buFont typeface="Arial" panose="020B0604020202020204" pitchFamily="34" charset="0"/>
              <a:buChar char="•"/>
              <a:tabLst/>
              <a:defRPr sz="1200"/>
            </a:lvl2pPr>
            <a:lvl3pPr indent="-144000">
              <a:buClr>
                <a:schemeClr val="accent2"/>
              </a:buClr>
              <a:defRPr sz="1600"/>
            </a:lvl3pPr>
            <a:lvl4pPr indent="-144000">
              <a:buClr>
                <a:schemeClr val="accent2"/>
              </a:buClr>
              <a:defRPr sz="1600"/>
            </a:lvl4pPr>
            <a:lvl5pPr indent="-144000">
              <a:buClr>
                <a:schemeClr val="accent2"/>
              </a:buClr>
              <a:defRPr sz="1600"/>
            </a:lvl5pPr>
          </a:lstStyle>
          <a:p>
            <a:pPr lvl="0"/>
            <a:r>
              <a:rPr lang="fi-FI" dirty="0"/>
              <a:t>Muokkaa tekstin perustyylejä napsauttamalla</a:t>
            </a:r>
          </a:p>
          <a:p>
            <a:pPr lvl="1"/>
            <a:r>
              <a:rPr lang="fi-FI" dirty="0"/>
              <a:t>Muokkaa tekstin perustyylejä napsauttamalla</a:t>
            </a:r>
          </a:p>
          <a:p>
            <a:pPr marL="252000" marR="0" lvl="1" indent="-108000" algn="l" defTabSz="914400" rtl="0" eaLnBrk="1" fontAlgn="auto" latinLnBrk="0" hangingPunct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accent2"/>
              </a:buClr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fi-FI" dirty="0"/>
              <a:t>Muokkaa tekstin perustyylejä napsauttamalla</a:t>
            </a:r>
          </a:p>
          <a:p>
            <a:pPr lvl="1"/>
            <a:endParaRPr lang="fi-FI" dirty="0"/>
          </a:p>
        </p:txBody>
      </p:sp>
      <p:sp>
        <p:nvSpPr>
          <p:cNvPr id="8" name="Tekstin paikkamerkki 11">
            <a:extLst>
              <a:ext uri="{FF2B5EF4-FFF2-40B4-BE49-F238E27FC236}">
                <a16:creationId xmlns:a16="http://schemas.microsoft.com/office/drawing/2014/main" id="{6E999883-B5EB-B6A1-EC34-CA5795BBB90A}"/>
              </a:ext>
            </a:extLst>
          </p:cNvPr>
          <p:cNvSpPr>
            <a:spLocks noGrp="1"/>
          </p:cNvSpPr>
          <p:nvPr>
            <p:ph type="body" sz="quarter" idx="28"/>
          </p:nvPr>
        </p:nvSpPr>
        <p:spPr>
          <a:xfrm>
            <a:off x="4475163" y="3032589"/>
            <a:ext cx="4903787" cy="756000"/>
          </a:xfrm>
          <a:prstGeom prst="rect">
            <a:avLst/>
          </a:prstGeom>
        </p:spPr>
        <p:txBody>
          <a:bodyPr lIns="0" tIns="0" rIns="0" bIns="0" numCol="1" spcCol="0" anchor="t"/>
          <a:lstStyle>
            <a:lvl1pPr marL="0" indent="0" rtl="0">
              <a:spcBef>
                <a:spcPts val="0"/>
              </a:spcBef>
              <a:buClr>
                <a:schemeClr val="accent2"/>
              </a:buClr>
              <a:buFont typeface="Arial" panose="020B0604020202020204" pitchFamily="34" charset="0"/>
              <a:buNone/>
              <a:defRPr sz="1600" b="0"/>
            </a:lvl1pPr>
            <a:lvl2pPr marL="252000" marR="0" indent="-108000" algn="l" defTabSz="914400" rtl="0" eaLnBrk="1" fontAlgn="auto" latinLnBrk="0" hangingPunct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accent2"/>
              </a:buClr>
              <a:buSzTx/>
              <a:buFont typeface="Arial" panose="020B0604020202020204" pitchFamily="34" charset="0"/>
              <a:buChar char="•"/>
              <a:tabLst/>
              <a:defRPr sz="1200"/>
            </a:lvl2pPr>
            <a:lvl3pPr indent="-144000">
              <a:buClr>
                <a:schemeClr val="accent2"/>
              </a:buClr>
              <a:defRPr sz="1600"/>
            </a:lvl3pPr>
            <a:lvl4pPr indent="-144000">
              <a:buClr>
                <a:schemeClr val="accent2"/>
              </a:buClr>
              <a:defRPr sz="1600"/>
            </a:lvl4pPr>
            <a:lvl5pPr indent="-144000">
              <a:buClr>
                <a:schemeClr val="accent2"/>
              </a:buClr>
              <a:defRPr sz="1600"/>
            </a:lvl5pPr>
          </a:lstStyle>
          <a:p>
            <a:pPr lvl="0"/>
            <a:r>
              <a:rPr lang="fi-FI" dirty="0"/>
              <a:t>Muokkaa tekstin perustyylejä napsauttamalla</a:t>
            </a:r>
          </a:p>
          <a:p>
            <a:pPr lvl="1"/>
            <a:r>
              <a:rPr lang="fi-FI" dirty="0"/>
              <a:t>Muokkaa tekstin perustyylejä napsauttamalla</a:t>
            </a:r>
          </a:p>
          <a:p>
            <a:pPr marL="252000" marR="0" lvl="1" indent="-108000" algn="l" defTabSz="914400" rtl="0" eaLnBrk="1" fontAlgn="auto" latinLnBrk="0" hangingPunct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accent2"/>
              </a:buClr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fi-FI" dirty="0"/>
              <a:t>Muokkaa tekstin perustyylejä napsauttamalla</a:t>
            </a:r>
          </a:p>
          <a:p>
            <a:pPr lvl="1"/>
            <a:endParaRPr lang="fi-FI" dirty="0"/>
          </a:p>
        </p:txBody>
      </p:sp>
      <p:sp>
        <p:nvSpPr>
          <p:cNvPr id="11" name="Tekstin paikkamerkki 11">
            <a:extLst>
              <a:ext uri="{FF2B5EF4-FFF2-40B4-BE49-F238E27FC236}">
                <a16:creationId xmlns:a16="http://schemas.microsoft.com/office/drawing/2014/main" id="{4700CC65-67DC-E6D4-48BC-FC5E0E487751}"/>
              </a:ext>
            </a:extLst>
          </p:cNvPr>
          <p:cNvSpPr>
            <a:spLocks noGrp="1"/>
          </p:cNvSpPr>
          <p:nvPr>
            <p:ph type="body" sz="quarter" idx="29"/>
          </p:nvPr>
        </p:nvSpPr>
        <p:spPr>
          <a:xfrm>
            <a:off x="4475163" y="4404741"/>
            <a:ext cx="4903787" cy="756000"/>
          </a:xfrm>
          <a:prstGeom prst="rect">
            <a:avLst/>
          </a:prstGeom>
        </p:spPr>
        <p:txBody>
          <a:bodyPr lIns="0" tIns="0" rIns="0" bIns="0" numCol="1" spcCol="0" anchor="t"/>
          <a:lstStyle>
            <a:lvl1pPr marL="0" indent="0" rtl="0">
              <a:spcBef>
                <a:spcPts val="0"/>
              </a:spcBef>
              <a:buClr>
                <a:schemeClr val="accent2"/>
              </a:buClr>
              <a:buFont typeface="Arial" panose="020B0604020202020204" pitchFamily="34" charset="0"/>
              <a:buNone/>
              <a:defRPr sz="1600" b="0"/>
            </a:lvl1pPr>
            <a:lvl2pPr marL="252000" marR="0" indent="-108000" algn="l" defTabSz="914400" rtl="0" eaLnBrk="1" fontAlgn="auto" latinLnBrk="0" hangingPunct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accent2"/>
              </a:buClr>
              <a:buSzTx/>
              <a:buFont typeface="Arial" panose="020B0604020202020204" pitchFamily="34" charset="0"/>
              <a:buChar char="•"/>
              <a:tabLst/>
              <a:defRPr sz="1200"/>
            </a:lvl2pPr>
            <a:lvl3pPr indent="-144000">
              <a:buClr>
                <a:schemeClr val="accent2"/>
              </a:buClr>
              <a:defRPr sz="1600"/>
            </a:lvl3pPr>
            <a:lvl4pPr indent="-144000">
              <a:buClr>
                <a:schemeClr val="accent2"/>
              </a:buClr>
              <a:defRPr sz="1600"/>
            </a:lvl4pPr>
            <a:lvl5pPr indent="-144000">
              <a:buClr>
                <a:schemeClr val="accent2"/>
              </a:buClr>
              <a:defRPr sz="1600"/>
            </a:lvl5pPr>
          </a:lstStyle>
          <a:p>
            <a:pPr lvl="0"/>
            <a:r>
              <a:rPr lang="fi-FI" dirty="0"/>
              <a:t>Muokkaa tekstin perustyylejä napsauttamalla</a:t>
            </a:r>
          </a:p>
          <a:p>
            <a:pPr lvl="1"/>
            <a:r>
              <a:rPr lang="fi-FI" dirty="0"/>
              <a:t>Muokkaa tekstin perustyylejä napsauttamalla</a:t>
            </a:r>
          </a:p>
          <a:p>
            <a:pPr marL="252000" marR="0" lvl="1" indent="-108000" algn="l" defTabSz="914400" rtl="0" eaLnBrk="1" fontAlgn="auto" latinLnBrk="0" hangingPunct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accent2"/>
              </a:buClr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fi-FI" dirty="0"/>
              <a:t>Muokkaa tekstin perustyylejä napsauttamalla</a:t>
            </a:r>
          </a:p>
          <a:p>
            <a:pPr lvl="1"/>
            <a:endParaRPr lang="fi-FI" dirty="0"/>
          </a:p>
        </p:txBody>
      </p:sp>
    </p:spTree>
    <p:extLst>
      <p:ext uri="{BB962C8B-B14F-4D97-AF65-F5344CB8AC3E}">
        <p14:creationId xmlns:p14="http://schemas.microsoft.com/office/powerpoint/2010/main" val="1251047451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2706">
          <p15:clr>
            <a:srgbClr val="FBAE40"/>
          </p15:clr>
        </p15:guide>
        <p15:guide id="2" pos="2593">
          <p15:clr>
            <a:srgbClr val="FBAE40"/>
          </p15:clr>
        </p15:guide>
        <p15:guide id="3" pos="2819">
          <p15:clr>
            <a:srgbClr val="FBAE40"/>
          </p15:clr>
        </p15:guide>
        <p15:guide id="4" pos="3228">
          <p15:clr>
            <a:srgbClr val="FBAE40"/>
          </p15:clr>
        </p15:guide>
      </p15:sldGuideLst>
    </p:ext>
  </p:extLst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Grafiikkapohj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Päivämäärän paikkamerkki 7">
            <a:extLst>
              <a:ext uri="{FF2B5EF4-FFF2-40B4-BE49-F238E27FC236}">
                <a16:creationId xmlns:a16="http://schemas.microsoft.com/office/drawing/2014/main" id="{CA5228D7-EFCF-62EF-5E55-9CFADA6A980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fi-FI"/>
              <a:t>xx.xx.2026</a:t>
            </a:r>
            <a:endParaRPr lang="fi-FI" dirty="0"/>
          </a:p>
        </p:txBody>
      </p:sp>
      <p:sp>
        <p:nvSpPr>
          <p:cNvPr id="9" name="Alatunnisteen paikkamerkki 8">
            <a:extLst>
              <a:ext uri="{FF2B5EF4-FFF2-40B4-BE49-F238E27FC236}">
                <a16:creationId xmlns:a16="http://schemas.microsoft.com/office/drawing/2014/main" id="{8CC9458F-F82E-D055-916C-4B0AC9CFE45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i-FI"/>
              <a:t>SO12081 | Kopiosto_Korkeakouluopiskelijoiden kopiointi 2026</a:t>
            </a:r>
            <a:endParaRPr lang="fi-FI" dirty="0"/>
          </a:p>
        </p:txBody>
      </p:sp>
      <p:sp>
        <p:nvSpPr>
          <p:cNvPr id="10" name="Dian numeron paikkamerkki 9">
            <a:extLst>
              <a:ext uri="{FF2B5EF4-FFF2-40B4-BE49-F238E27FC236}">
                <a16:creationId xmlns:a16="http://schemas.microsoft.com/office/drawing/2014/main" id="{8E869AE3-E08E-8C00-96FF-46F50167920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5B6939-2160-4D54-A0A9-177BFACD315D}" type="slidenum">
              <a:rPr lang="fi-FI" smtClean="0"/>
              <a:pPr/>
              <a:t>‹#›</a:t>
            </a:fld>
            <a:endParaRPr lang="fi-FI" dirty="0"/>
          </a:p>
        </p:txBody>
      </p:sp>
      <p:sp>
        <p:nvSpPr>
          <p:cNvPr id="5" name="Otsikko 6">
            <a:extLst>
              <a:ext uri="{FF2B5EF4-FFF2-40B4-BE49-F238E27FC236}">
                <a16:creationId xmlns:a16="http://schemas.microsoft.com/office/drawing/2014/main" id="{04B68E1E-5D5B-AE4B-5BB9-BD5FB98E986D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95326" y="517270"/>
            <a:ext cx="10801349" cy="887211"/>
          </a:xfrm>
          <a:prstGeom prst="rect">
            <a:avLst/>
          </a:prstGeom>
        </p:spPr>
        <p:txBody>
          <a:bodyPr lIns="0" tIns="0" rIns="0" bIns="0" anchor="ctr" anchorCtr="0"/>
          <a:lstStyle>
            <a:lvl1pPr>
              <a:defRPr sz="3200" b="1"/>
            </a:lvl1pPr>
          </a:lstStyle>
          <a:p>
            <a:r>
              <a:rPr lang="fi-FI" dirty="0"/>
              <a:t>Muokkaa </a:t>
            </a:r>
            <a:r>
              <a:rPr lang="fi-FI" dirty="0" err="1"/>
              <a:t>ots</a:t>
            </a:r>
            <a:r>
              <a:rPr lang="fi-FI" dirty="0"/>
              <a:t>. </a:t>
            </a:r>
            <a:r>
              <a:rPr lang="fi-FI" dirty="0" err="1"/>
              <a:t>perustyyl</a:t>
            </a:r>
            <a:r>
              <a:rPr lang="fi-FI" dirty="0"/>
              <a:t>. </a:t>
            </a:r>
            <a:r>
              <a:rPr lang="fi-FI" dirty="0" err="1"/>
              <a:t>napsautt</a:t>
            </a:r>
            <a:r>
              <a:rPr lang="fi-FI" dirty="0"/>
              <a:t>. </a:t>
            </a:r>
            <a:br>
              <a:rPr lang="fi-FI" dirty="0"/>
            </a:br>
            <a:r>
              <a:rPr lang="fi-FI" dirty="0"/>
              <a:t>Toinen rivi</a:t>
            </a:r>
          </a:p>
        </p:txBody>
      </p:sp>
      <p:sp>
        <p:nvSpPr>
          <p:cNvPr id="6" name="Sisällön paikkamerkki 3">
            <a:extLst>
              <a:ext uri="{FF2B5EF4-FFF2-40B4-BE49-F238E27FC236}">
                <a16:creationId xmlns:a16="http://schemas.microsoft.com/office/drawing/2014/main" id="{590B8F23-A492-8B21-629B-2EBF08C0A905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695325" y="1795463"/>
            <a:ext cx="10801350" cy="4370387"/>
          </a:xfrm>
          <a:prstGeom prst="rect">
            <a:avLst/>
          </a:prstGeom>
        </p:spPr>
        <p:txBody>
          <a:bodyPr/>
          <a:lstStyle>
            <a:lvl1pPr>
              <a:buNone/>
              <a:defRPr/>
            </a:lvl1pPr>
          </a:lstStyle>
          <a:p>
            <a:pPr lvl="0"/>
            <a:endParaRPr lang="fi-FI" dirty="0"/>
          </a:p>
        </p:txBody>
      </p:sp>
    </p:spTree>
    <p:extLst>
      <p:ext uri="{BB962C8B-B14F-4D97-AF65-F5344CB8AC3E}">
        <p14:creationId xmlns:p14="http://schemas.microsoft.com/office/powerpoint/2010/main" val="3624762039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Grafiikkapohja ingress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Päivämäärän paikkamerkki 7">
            <a:extLst>
              <a:ext uri="{FF2B5EF4-FFF2-40B4-BE49-F238E27FC236}">
                <a16:creationId xmlns:a16="http://schemas.microsoft.com/office/drawing/2014/main" id="{CA5228D7-EFCF-62EF-5E55-9CFADA6A980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fi-FI"/>
              <a:t>xx.xx.2026</a:t>
            </a:r>
            <a:endParaRPr lang="fi-FI" dirty="0"/>
          </a:p>
        </p:txBody>
      </p:sp>
      <p:sp>
        <p:nvSpPr>
          <p:cNvPr id="9" name="Alatunnisteen paikkamerkki 8">
            <a:extLst>
              <a:ext uri="{FF2B5EF4-FFF2-40B4-BE49-F238E27FC236}">
                <a16:creationId xmlns:a16="http://schemas.microsoft.com/office/drawing/2014/main" id="{8CC9458F-F82E-D055-916C-4B0AC9CFE45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i-FI"/>
              <a:t>SO12081 | Kopiosto_Korkeakouluopiskelijoiden kopiointi 2026</a:t>
            </a:r>
            <a:endParaRPr lang="fi-FI" dirty="0"/>
          </a:p>
        </p:txBody>
      </p:sp>
      <p:sp>
        <p:nvSpPr>
          <p:cNvPr id="10" name="Dian numeron paikkamerkki 9">
            <a:extLst>
              <a:ext uri="{FF2B5EF4-FFF2-40B4-BE49-F238E27FC236}">
                <a16:creationId xmlns:a16="http://schemas.microsoft.com/office/drawing/2014/main" id="{8E869AE3-E08E-8C00-96FF-46F50167920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5B6939-2160-4D54-A0A9-177BFACD315D}" type="slidenum">
              <a:rPr lang="fi-FI" smtClean="0"/>
              <a:pPr/>
              <a:t>‹#›</a:t>
            </a:fld>
            <a:endParaRPr lang="fi-FI" dirty="0"/>
          </a:p>
        </p:txBody>
      </p:sp>
      <p:sp>
        <p:nvSpPr>
          <p:cNvPr id="5" name="Otsikko 6">
            <a:extLst>
              <a:ext uri="{FF2B5EF4-FFF2-40B4-BE49-F238E27FC236}">
                <a16:creationId xmlns:a16="http://schemas.microsoft.com/office/drawing/2014/main" id="{04B68E1E-5D5B-AE4B-5BB9-BD5FB98E986D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95326" y="517270"/>
            <a:ext cx="10801349" cy="887211"/>
          </a:xfrm>
          <a:prstGeom prst="rect">
            <a:avLst/>
          </a:prstGeom>
        </p:spPr>
        <p:txBody>
          <a:bodyPr lIns="0" tIns="0" rIns="0" bIns="0" anchor="ctr" anchorCtr="0"/>
          <a:lstStyle>
            <a:lvl1pPr>
              <a:defRPr sz="3200" b="1"/>
            </a:lvl1pPr>
          </a:lstStyle>
          <a:p>
            <a:r>
              <a:rPr lang="fi-FI" dirty="0"/>
              <a:t>Muokkaa </a:t>
            </a:r>
            <a:r>
              <a:rPr lang="fi-FI" dirty="0" err="1"/>
              <a:t>ots</a:t>
            </a:r>
            <a:r>
              <a:rPr lang="fi-FI" dirty="0"/>
              <a:t>. </a:t>
            </a:r>
            <a:r>
              <a:rPr lang="fi-FI" dirty="0" err="1"/>
              <a:t>perustyyl</a:t>
            </a:r>
            <a:r>
              <a:rPr lang="fi-FI" dirty="0"/>
              <a:t>. </a:t>
            </a:r>
            <a:r>
              <a:rPr lang="fi-FI" dirty="0" err="1"/>
              <a:t>napsautt</a:t>
            </a:r>
            <a:r>
              <a:rPr lang="fi-FI" dirty="0"/>
              <a:t>. </a:t>
            </a:r>
            <a:br>
              <a:rPr lang="fi-FI" dirty="0"/>
            </a:br>
            <a:r>
              <a:rPr lang="fi-FI" dirty="0"/>
              <a:t>Toinen rivi</a:t>
            </a:r>
          </a:p>
        </p:txBody>
      </p:sp>
      <p:sp>
        <p:nvSpPr>
          <p:cNvPr id="6" name="Sisällön paikkamerkki 3">
            <a:extLst>
              <a:ext uri="{FF2B5EF4-FFF2-40B4-BE49-F238E27FC236}">
                <a16:creationId xmlns:a16="http://schemas.microsoft.com/office/drawing/2014/main" id="{590B8F23-A492-8B21-629B-2EBF08C0A905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695325" y="2023782"/>
            <a:ext cx="10801350" cy="4142068"/>
          </a:xfrm>
          <a:prstGeom prst="rect">
            <a:avLst/>
          </a:prstGeom>
        </p:spPr>
        <p:txBody>
          <a:bodyPr/>
          <a:lstStyle>
            <a:lvl1pPr>
              <a:buNone/>
              <a:defRPr/>
            </a:lvl1pPr>
          </a:lstStyle>
          <a:p>
            <a:pPr lvl="0"/>
            <a:endParaRPr lang="fi-FI" dirty="0"/>
          </a:p>
        </p:txBody>
      </p:sp>
      <p:sp>
        <p:nvSpPr>
          <p:cNvPr id="3" name="Tekstin paikkamerkki 2">
            <a:extLst>
              <a:ext uri="{FF2B5EF4-FFF2-40B4-BE49-F238E27FC236}">
                <a16:creationId xmlns:a16="http://schemas.microsoft.com/office/drawing/2014/main" id="{57B9017E-F921-5037-B18F-B70A96865C8B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95325" y="1404481"/>
            <a:ext cx="10801350" cy="619301"/>
          </a:xfrm>
          <a:prstGeom prst="rect">
            <a:avLst/>
          </a:prstGeom>
        </p:spPr>
        <p:txBody>
          <a:bodyPr lIns="0" rIns="0"/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1600">
                <a:solidFill>
                  <a:schemeClr val="accent2"/>
                </a:solidFill>
                <a:latin typeface="Segoe UI Light" panose="020B0502040204020203" pitchFamily="34" charset="0"/>
                <a:cs typeface="Segoe UI Light" panose="020B0502040204020203" pitchFamily="34" charset="0"/>
              </a:defRPr>
            </a:lvl1pPr>
            <a:lvl2pPr>
              <a:buNone/>
              <a:defRPr sz="1600">
                <a:solidFill>
                  <a:schemeClr val="accent2"/>
                </a:solidFill>
                <a:latin typeface="Segoe UI Light" panose="020B0502040204020203" pitchFamily="34" charset="0"/>
                <a:cs typeface="Segoe UI Light" panose="020B0502040204020203" pitchFamily="34" charset="0"/>
              </a:defRPr>
            </a:lvl2pPr>
            <a:lvl3pPr>
              <a:buNone/>
              <a:defRPr sz="1600">
                <a:solidFill>
                  <a:schemeClr val="accent2"/>
                </a:solidFill>
                <a:latin typeface="Segoe UI Light" panose="020B0502040204020203" pitchFamily="34" charset="0"/>
                <a:cs typeface="Segoe UI Light" panose="020B0502040204020203" pitchFamily="34" charset="0"/>
              </a:defRPr>
            </a:lvl3pPr>
            <a:lvl4pPr>
              <a:buNone/>
              <a:defRPr sz="1600">
                <a:solidFill>
                  <a:schemeClr val="accent2"/>
                </a:solidFill>
                <a:latin typeface="Segoe UI Light" panose="020B0502040204020203" pitchFamily="34" charset="0"/>
                <a:cs typeface="Segoe UI Light" panose="020B0502040204020203" pitchFamily="34" charset="0"/>
              </a:defRPr>
            </a:lvl4pPr>
            <a:lvl5pPr>
              <a:buNone/>
              <a:defRPr sz="1600">
                <a:solidFill>
                  <a:schemeClr val="accent2"/>
                </a:solidFill>
                <a:latin typeface="Segoe UI Light" panose="020B0502040204020203" pitchFamily="34" charset="0"/>
                <a:cs typeface="Segoe UI Light" panose="020B0502040204020203" pitchFamily="34" charset="0"/>
              </a:defRPr>
            </a:lvl5pPr>
          </a:lstStyle>
          <a:p>
            <a:pPr lvl="0"/>
            <a:r>
              <a:rPr lang="fi-FI" dirty="0"/>
              <a:t>Muokkaa tekstin perustyylejä napsauttamalla</a:t>
            </a:r>
          </a:p>
        </p:txBody>
      </p:sp>
    </p:spTree>
    <p:extLst>
      <p:ext uri="{BB962C8B-B14F-4D97-AF65-F5344CB8AC3E}">
        <p14:creationId xmlns:p14="http://schemas.microsoft.com/office/powerpoint/2010/main" val="1415718195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Grafiikkapohja havainno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uorakulmio: Yksi kulma pyöristetty 1">
            <a:extLst>
              <a:ext uri="{FF2B5EF4-FFF2-40B4-BE49-F238E27FC236}">
                <a16:creationId xmlns:a16="http://schemas.microsoft.com/office/drawing/2014/main" id="{20A4E11C-D8BA-E5D5-7B9B-2C221CE8CDE9}"/>
              </a:ext>
            </a:extLst>
          </p:cNvPr>
          <p:cNvSpPr/>
          <p:nvPr userDrawn="1"/>
        </p:nvSpPr>
        <p:spPr>
          <a:xfrm rot="16200000">
            <a:off x="7829694" y="2495697"/>
            <a:ext cx="5286085" cy="3438520"/>
          </a:xfrm>
          <a:prstGeom prst="round1Rect">
            <a:avLst>
              <a:gd name="adj" fmla="val 4998"/>
            </a:avLst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 dirty="0"/>
          </a:p>
        </p:txBody>
      </p:sp>
      <p:sp>
        <p:nvSpPr>
          <p:cNvPr id="8" name="Päivämäärän paikkamerkki 7">
            <a:extLst>
              <a:ext uri="{FF2B5EF4-FFF2-40B4-BE49-F238E27FC236}">
                <a16:creationId xmlns:a16="http://schemas.microsoft.com/office/drawing/2014/main" id="{CA5228D7-EFCF-62EF-5E55-9CFADA6A980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fi-FI"/>
              <a:t>xx.xx.2026</a:t>
            </a:r>
            <a:endParaRPr lang="fi-FI" dirty="0"/>
          </a:p>
        </p:txBody>
      </p:sp>
      <p:sp>
        <p:nvSpPr>
          <p:cNvPr id="9" name="Alatunnisteen paikkamerkki 8">
            <a:extLst>
              <a:ext uri="{FF2B5EF4-FFF2-40B4-BE49-F238E27FC236}">
                <a16:creationId xmlns:a16="http://schemas.microsoft.com/office/drawing/2014/main" id="{8CC9458F-F82E-D055-916C-4B0AC9CFE45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i-FI"/>
              <a:t>SO12081 | Kopiosto_Korkeakouluopiskelijoiden kopiointi 2026</a:t>
            </a:r>
            <a:endParaRPr lang="fi-FI" dirty="0"/>
          </a:p>
        </p:txBody>
      </p:sp>
      <p:sp>
        <p:nvSpPr>
          <p:cNvPr id="10" name="Dian numeron paikkamerkki 9">
            <a:extLst>
              <a:ext uri="{FF2B5EF4-FFF2-40B4-BE49-F238E27FC236}">
                <a16:creationId xmlns:a16="http://schemas.microsoft.com/office/drawing/2014/main" id="{8E869AE3-E08E-8C00-96FF-46F50167920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5B6939-2160-4D54-A0A9-177BFACD315D}" type="slidenum">
              <a:rPr lang="fi-FI" smtClean="0"/>
              <a:pPr/>
              <a:t>‹#›</a:t>
            </a:fld>
            <a:endParaRPr lang="fi-FI" dirty="0"/>
          </a:p>
        </p:txBody>
      </p:sp>
      <p:sp>
        <p:nvSpPr>
          <p:cNvPr id="5" name="Otsikko 6">
            <a:extLst>
              <a:ext uri="{FF2B5EF4-FFF2-40B4-BE49-F238E27FC236}">
                <a16:creationId xmlns:a16="http://schemas.microsoft.com/office/drawing/2014/main" id="{04B68E1E-5D5B-AE4B-5BB9-BD5FB98E986D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95326" y="517270"/>
            <a:ext cx="10801349" cy="887211"/>
          </a:xfrm>
          <a:prstGeom prst="rect">
            <a:avLst/>
          </a:prstGeom>
        </p:spPr>
        <p:txBody>
          <a:bodyPr lIns="0" tIns="0" rIns="0" bIns="0" anchor="ctr" anchorCtr="0"/>
          <a:lstStyle>
            <a:lvl1pPr>
              <a:defRPr sz="3200" b="1"/>
            </a:lvl1pPr>
          </a:lstStyle>
          <a:p>
            <a:r>
              <a:rPr lang="fi-FI" dirty="0"/>
              <a:t>Muokkaa </a:t>
            </a:r>
            <a:r>
              <a:rPr lang="fi-FI" dirty="0" err="1"/>
              <a:t>ots</a:t>
            </a:r>
            <a:r>
              <a:rPr lang="fi-FI" dirty="0"/>
              <a:t>. </a:t>
            </a:r>
            <a:r>
              <a:rPr lang="fi-FI" dirty="0" err="1"/>
              <a:t>perustyyl</a:t>
            </a:r>
            <a:r>
              <a:rPr lang="fi-FI" dirty="0"/>
              <a:t>. </a:t>
            </a:r>
            <a:r>
              <a:rPr lang="fi-FI" dirty="0" err="1"/>
              <a:t>napsautt</a:t>
            </a:r>
            <a:r>
              <a:rPr lang="fi-FI" dirty="0"/>
              <a:t>. </a:t>
            </a:r>
            <a:br>
              <a:rPr lang="fi-FI" dirty="0"/>
            </a:br>
            <a:r>
              <a:rPr lang="fi-FI" dirty="0"/>
              <a:t>Toinen rivi</a:t>
            </a:r>
          </a:p>
        </p:txBody>
      </p:sp>
      <p:sp>
        <p:nvSpPr>
          <p:cNvPr id="6" name="Sisällön paikkamerkki 3">
            <a:extLst>
              <a:ext uri="{FF2B5EF4-FFF2-40B4-BE49-F238E27FC236}">
                <a16:creationId xmlns:a16="http://schemas.microsoft.com/office/drawing/2014/main" id="{590B8F23-A492-8B21-629B-2EBF08C0A905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695325" y="1795463"/>
            <a:ext cx="7930963" cy="4370387"/>
          </a:xfrm>
          <a:prstGeom prst="rect">
            <a:avLst/>
          </a:prstGeom>
        </p:spPr>
        <p:txBody>
          <a:bodyPr/>
          <a:lstStyle>
            <a:lvl1pPr>
              <a:buNone/>
              <a:defRPr/>
            </a:lvl1pPr>
          </a:lstStyle>
          <a:p>
            <a:pPr lvl="0"/>
            <a:endParaRPr lang="fi-FI" dirty="0"/>
          </a:p>
        </p:txBody>
      </p:sp>
      <p:sp>
        <p:nvSpPr>
          <p:cNvPr id="3" name="Tekstin paikkamerkki 4">
            <a:extLst>
              <a:ext uri="{FF2B5EF4-FFF2-40B4-BE49-F238E27FC236}">
                <a16:creationId xmlns:a16="http://schemas.microsoft.com/office/drawing/2014/main" id="{12908ABA-22E9-2E37-C5A1-F019C2CF17B5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8948928" y="1767418"/>
            <a:ext cx="3030347" cy="4409545"/>
          </a:xfrm>
          <a:prstGeom prst="rect">
            <a:avLst/>
          </a:prstGeom>
        </p:spPr>
        <p:txBody>
          <a:bodyPr lIns="0" rIns="0"/>
          <a:lstStyle>
            <a:lvl1pPr marL="144000" indent="-144000">
              <a:lnSpc>
                <a:spcPct val="100000"/>
              </a:lnSpc>
              <a:buClr>
                <a:schemeClr val="accent2"/>
              </a:buClr>
              <a:buFont typeface="Arial" panose="020B0604020202020204" pitchFamily="34" charset="0"/>
              <a:buChar char="•"/>
              <a:defRPr sz="1600"/>
            </a:lvl1pPr>
            <a:lvl2pPr marL="360000" indent="-180000">
              <a:lnSpc>
                <a:spcPct val="100000"/>
              </a:lnSpc>
              <a:spcBef>
                <a:spcPts val="600"/>
              </a:spcBef>
              <a:buClr>
                <a:schemeClr val="accent2"/>
              </a:buClr>
              <a:buFont typeface="Arial" panose="020B0604020202020204" pitchFamily="34" charset="0"/>
              <a:buChar char="•"/>
              <a:defRPr sz="1200">
                <a:solidFill>
                  <a:schemeClr val="tx1"/>
                </a:solidFill>
              </a:defRPr>
            </a:lvl2pPr>
            <a:lvl3pPr marL="360000" indent="-180000">
              <a:lnSpc>
                <a:spcPct val="100000"/>
              </a:lnSpc>
              <a:spcBef>
                <a:spcPts val="600"/>
              </a:spcBef>
              <a:buClr>
                <a:schemeClr val="accent2"/>
              </a:buClr>
              <a:buFont typeface="Calibri" panose="020F0502020204030204" pitchFamily="34" charset="0"/>
              <a:buChar char="→"/>
              <a:defRPr sz="1200">
                <a:solidFill>
                  <a:schemeClr val="tx1"/>
                </a:solidFill>
              </a:defRPr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</a:lstStyle>
          <a:p>
            <a:pPr lvl="0"/>
            <a:r>
              <a:rPr lang="fi-FI" dirty="0"/>
              <a:t>Havaintoja grafiikasta</a:t>
            </a:r>
          </a:p>
          <a:p>
            <a:pPr lvl="1"/>
            <a:r>
              <a:rPr lang="fi-FI" dirty="0"/>
              <a:t>2. taso</a:t>
            </a:r>
          </a:p>
          <a:p>
            <a:pPr lvl="2"/>
            <a:r>
              <a:rPr lang="fi-FI" dirty="0"/>
              <a:t>3. taso</a:t>
            </a:r>
          </a:p>
        </p:txBody>
      </p:sp>
    </p:spTree>
    <p:extLst>
      <p:ext uri="{BB962C8B-B14F-4D97-AF65-F5344CB8AC3E}">
        <p14:creationId xmlns:p14="http://schemas.microsoft.com/office/powerpoint/2010/main" val="27150786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_Paljon tekstiä pelkistett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Päivämäärän paikkamerkki 7">
            <a:extLst>
              <a:ext uri="{FF2B5EF4-FFF2-40B4-BE49-F238E27FC236}">
                <a16:creationId xmlns:a16="http://schemas.microsoft.com/office/drawing/2014/main" id="{CA5228D7-EFCF-62EF-5E55-9CFADA6A980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fi-FI"/>
              <a:t>xx.xx.2026</a:t>
            </a:r>
            <a:endParaRPr lang="fi-FI" dirty="0"/>
          </a:p>
        </p:txBody>
      </p:sp>
      <p:sp>
        <p:nvSpPr>
          <p:cNvPr id="9" name="Alatunnisteen paikkamerkki 8">
            <a:extLst>
              <a:ext uri="{FF2B5EF4-FFF2-40B4-BE49-F238E27FC236}">
                <a16:creationId xmlns:a16="http://schemas.microsoft.com/office/drawing/2014/main" id="{8CC9458F-F82E-D055-916C-4B0AC9CFE45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i-FI"/>
              <a:t>SO12081 | Kopiosto_Korkeakouluopiskelijoiden kopiointi 2026</a:t>
            </a:r>
            <a:endParaRPr lang="fi-FI" dirty="0"/>
          </a:p>
        </p:txBody>
      </p:sp>
      <p:sp>
        <p:nvSpPr>
          <p:cNvPr id="10" name="Dian numeron paikkamerkki 9">
            <a:extLst>
              <a:ext uri="{FF2B5EF4-FFF2-40B4-BE49-F238E27FC236}">
                <a16:creationId xmlns:a16="http://schemas.microsoft.com/office/drawing/2014/main" id="{8E869AE3-E08E-8C00-96FF-46F50167920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5B6939-2160-4D54-A0A9-177BFACD315D}" type="slidenum">
              <a:rPr lang="fi-FI" smtClean="0"/>
              <a:pPr/>
              <a:t>‹#›</a:t>
            </a:fld>
            <a:endParaRPr lang="fi-FI" dirty="0"/>
          </a:p>
        </p:txBody>
      </p:sp>
      <p:sp>
        <p:nvSpPr>
          <p:cNvPr id="5" name="Otsikko 6">
            <a:extLst>
              <a:ext uri="{FF2B5EF4-FFF2-40B4-BE49-F238E27FC236}">
                <a16:creationId xmlns:a16="http://schemas.microsoft.com/office/drawing/2014/main" id="{04B68E1E-5D5B-AE4B-5BB9-BD5FB98E986D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95326" y="517270"/>
            <a:ext cx="10801349" cy="887211"/>
          </a:xfrm>
          <a:prstGeom prst="rect">
            <a:avLst/>
          </a:prstGeom>
        </p:spPr>
        <p:txBody>
          <a:bodyPr lIns="0" tIns="0" rIns="0" bIns="0" anchor="ctr" anchorCtr="0"/>
          <a:lstStyle>
            <a:lvl1pPr>
              <a:defRPr sz="3200" b="1"/>
            </a:lvl1pPr>
          </a:lstStyle>
          <a:p>
            <a:r>
              <a:rPr lang="fi-FI" dirty="0"/>
              <a:t>Muokkaa </a:t>
            </a:r>
            <a:r>
              <a:rPr lang="fi-FI" dirty="0" err="1"/>
              <a:t>ots</a:t>
            </a:r>
            <a:r>
              <a:rPr lang="fi-FI" dirty="0"/>
              <a:t>. </a:t>
            </a:r>
            <a:r>
              <a:rPr lang="fi-FI" dirty="0" err="1"/>
              <a:t>perustyyl</a:t>
            </a:r>
            <a:r>
              <a:rPr lang="fi-FI" dirty="0"/>
              <a:t>. </a:t>
            </a:r>
            <a:r>
              <a:rPr lang="fi-FI" dirty="0" err="1"/>
              <a:t>napsautt</a:t>
            </a:r>
            <a:r>
              <a:rPr lang="fi-FI" dirty="0"/>
              <a:t>. </a:t>
            </a:r>
            <a:br>
              <a:rPr lang="fi-FI" dirty="0"/>
            </a:br>
            <a:r>
              <a:rPr lang="fi-FI" dirty="0"/>
              <a:t>Toinen rivi</a:t>
            </a:r>
          </a:p>
        </p:txBody>
      </p:sp>
      <p:sp>
        <p:nvSpPr>
          <p:cNvPr id="2" name="Tekstin paikkamerkki 11">
            <a:extLst>
              <a:ext uri="{FF2B5EF4-FFF2-40B4-BE49-F238E27FC236}">
                <a16:creationId xmlns:a16="http://schemas.microsoft.com/office/drawing/2014/main" id="{DE918553-0458-4829-6489-49023E8A547F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695326" y="1811205"/>
            <a:ext cx="10801349" cy="4354645"/>
          </a:xfrm>
          <a:prstGeom prst="rect">
            <a:avLst/>
          </a:prstGeom>
        </p:spPr>
        <p:txBody>
          <a:bodyPr lIns="0" tIns="0" rIns="0" bIns="0" numCol="1" spcCol="0"/>
          <a:lstStyle>
            <a:lvl1pPr marL="144000" indent="-144000">
              <a:buClr>
                <a:schemeClr val="accent2"/>
              </a:buClr>
              <a:defRPr sz="1600"/>
            </a:lvl1pPr>
            <a:lvl2pPr marL="648000" indent="-216000">
              <a:buClr>
                <a:schemeClr val="accent2"/>
              </a:buClr>
              <a:buFont typeface="Arial" panose="020B0604020202020204" pitchFamily="34" charset="0"/>
              <a:buChar char="•"/>
              <a:defRPr sz="1600"/>
            </a:lvl2pPr>
            <a:lvl3pPr marL="648000" indent="-216000">
              <a:buClr>
                <a:schemeClr val="accent2"/>
              </a:buClr>
              <a:buFont typeface="Calibri" panose="020F0502020204030204" pitchFamily="34" charset="0"/>
              <a:buChar char="→"/>
              <a:defRPr sz="1600"/>
            </a:lvl3pPr>
            <a:lvl4pPr marL="900000" indent="-144000">
              <a:buClr>
                <a:schemeClr val="accent1"/>
              </a:buClr>
              <a:defRPr sz="1600"/>
            </a:lvl4pPr>
            <a:lvl5pPr marL="1260000" indent="-144000">
              <a:buClr>
                <a:schemeClr val="accent2"/>
              </a:buClr>
              <a:buFont typeface="Courier New" panose="02070309020205020404" pitchFamily="49" charset="0"/>
              <a:buChar char="o"/>
              <a:defRPr sz="1600"/>
            </a:lvl5pPr>
          </a:lstStyle>
          <a:p>
            <a:pPr lvl="0"/>
            <a:r>
              <a:rPr lang="fi-FI" dirty="0"/>
              <a:t>Muokkaa tekstin perustyylejä napsauttamalla</a:t>
            </a:r>
          </a:p>
          <a:p>
            <a:pPr lvl="1"/>
            <a:r>
              <a:rPr lang="fi-FI" dirty="0"/>
              <a:t>toinen taso</a:t>
            </a:r>
          </a:p>
          <a:p>
            <a:pPr lvl="2"/>
            <a:r>
              <a:rPr lang="fi-FI" dirty="0"/>
              <a:t>kolmas taso</a:t>
            </a:r>
          </a:p>
          <a:p>
            <a:pPr lvl="3"/>
            <a:r>
              <a:rPr lang="fi-FI" dirty="0"/>
              <a:t>neljäs taso</a:t>
            </a:r>
          </a:p>
          <a:p>
            <a:pPr lvl="4"/>
            <a:r>
              <a:rPr lang="fi-FI" dirty="0"/>
              <a:t>viides taso</a:t>
            </a:r>
          </a:p>
        </p:txBody>
      </p:sp>
    </p:spTree>
    <p:extLst>
      <p:ext uri="{BB962C8B-B14F-4D97-AF65-F5344CB8AC3E}">
        <p14:creationId xmlns:p14="http://schemas.microsoft.com/office/powerpoint/2010/main" val="3133454937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_Vähän tekstiä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uorakulmio: Yksi kulma pyöristetty 5">
            <a:extLst>
              <a:ext uri="{FF2B5EF4-FFF2-40B4-BE49-F238E27FC236}">
                <a16:creationId xmlns:a16="http://schemas.microsoft.com/office/drawing/2014/main" id="{F1E24AF5-DF4A-EA19-F892-56165A65FD31}"/>
              </a:ext>
            </a:extLst>
          </p:cNvPr>
          <p:cNvSpPr/>
          <p:nvPr/>
        </p:nvSpPr>
        <p:spPr>
          <a:xfrm rot="5400000">
            <a:off x="-932490" y="932488"/>
            <a:ext cx="6165851" cy="4300873"/>
          </a:xfrm>
          <a:prstGeom prst="round1Rect">
            <a:avLst>
              <a:gd name="adj" fmla="val 2445"/>
            </a:avLst>
          </a:prstGeom>
          <a:blipFill dpi="0" rotWithShape="1">
            <a:blip r:embed="rId2">
              <a:alphaModFix/>
            </a:blip>
            <a:srcRect/>
            <a:stretch>
              <a:fillRect/>
            </a:stretch>
          </a:blipFill>
          <a:ln>
            <a:noFill/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/>
          </a:p>
        </p:txBody>
      </p:sp>
      <p:sp>
        <p:nvSpPr>
          <p:cNvPr id="2" name="Otsikko 1">
            <a:extLst>
              <a:ext uri="{FF2B5EF4-FFF2-40B4-BE49-F238E27FC236}">
                <a16:creationId xmlns:a16="http://schemas.microsoft.com/office/drawing/2014/main" id="{833C3473-58F1-8EDF-A5B1-6178CAE22E8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95324" y="1490871"/>
            <a:ext cx="3421063" cy="3876258"/>
          </a:xfrm>
          <a:prstGeom prst="rect">
            <a:avLst/>
          </a:prstGeom>
        </p:spPr>
        <p:txBody>
          <a:bodyPr lIns="0" tIns="0" rIns="0" bIns="0" anchor="ctr"/>
          <a:lstStyle>
            <a:lvl1pPr algn="r">
              <a:defRPr sz="3200" b="1"/>
            </a:lvl1pPr>
          </a:lstStyle>
          <a:p>
            <a:r>
              <a:rPr lang="fi-FI" dirty="0"/>
              <a:t>Muokkaa </a:t>
            </a:r>
            <a:r>
              <a:rPr lang="fi-FI" dirty="0" err="1"/>
              <a:t>ots</a:t>
            </a:r>
            <a:r>
              <a:rPr lang="fi-FI" dirty="0"/>
              <a:t>. </a:t>
            </a:r>
            <a:r>
              <a:rPr lang="fi-FI" dirty="0" err="1"/>
              <a:t>perustyyl</a:t>
            </a:r>
            <a:r>
              <a:rPr lang="fi-FI" dirty="0"/>
              <a:t>. </a:t>
            </a:r>
            <a:r>
              <a:rPr lang="fi-FI" dirty="0" err="1"/>
              <a:t>napsautt</a:t>
            </a:r>
            <a:r>
              <a:rPr lang="fi-FI" dirty="0"/>
              <a:t>.</a:t>
            </a:r>
          </a:p>
        </p:txBody>
      </p:sp>
      <p:sp>
        <p:nvSpPr>
          <p:cNvPr id="3" name="Päivämäärän paikkamerkki 2">
            <a:extLst>
              <a:ext uri="{FF2B5EF4-FFF2-40B4-BE49-F238E27FC236}">
                <a16:creationId xmlns:a16="http://schemas.microsoft.com/office/drawing/2014/main" id="{4EDF806A-5A75-D1BA-FF93-4E72404FAE0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fi-FI"/>
              <a:t>xx.xx.2026</a:t>
            </a:r>
            <a:endParaRPr lang="fi-FI" dirty="0"/>
          </a:p>
        </p:txBody>
      </p:sp>
      <p:sp>
        <p:nvSpPr>
          <p:cNvPr id="4" name="Alatunnisteen paikkamerkki 3">
            <a:extLst>
              <a:ext uri="{FF2B5EF4-FFF2-40B4-BE49-F238E27FC236}">
                <a16:creationId xmlns:a16="http://schemas.microsoft.com/office/drawing/2014/main" id="{9579A185-BA8C-8B7F-23CD-D52E53638EE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i-FI"/>
              <a:t>SO12081 | Kopiosto_Korkeakouluopiskelijoiden kopiointi 2026</a:t>
            </a:r>
            <a:endParaRPr lang="fi-FI" dirty="0"/>
          </a:p>
        </p:txBody>
      </p:sp>
      <p:sp>
        <p:nvSpPr>
          <p:cNvPr id="5" name="Dian numeron paikkamerkki 4">
            <a:extLst>
              <a:ext uri="{FF2B5EF4-FFF2-40B4-BE49-F238E27FC236}">
                <a16:creationId xmlns:a16="http://schemas.microsoft.com/office/drawing/2014/main" id="{A6148269-F3EB-28EA-DFA9-6FFB3BCE683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5B6939-2160-4D54-A0A9-177BFACD315D}" type="slidenum">
              <a:rPr lang="fi-FI" smtClean="0"/>
              <a:pPr/>
              <a:t>‹#›</a:t>
            </a:fld>
            <a:endParaRPr lang="fi-FI" dirty="0"/>
          </a:p>
        </p:txBody>
      </p:sp>
      <p:pic>
        <p:nvPicPr>
          <p:cNvPr id="7" name="Kuva 6">
            <a:extLst>
              <a:ext uri="{FF2B5EF4-FFF2-40B4-BE49-F238E27FC236}">
                <a16:creationId xmlns:a16="http://schemas.microsoft.com/office/drawing/2014/main" id="{CA86B054-5399-110C-CD3F-5BA51195FCD2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00" y="1599"/>
            <a:ext cx="1622413" cy="360176"/>
          </a:xfrm>
          <a:prstGeom prst="rect">
            <a:avLst/>
          </a:prstGeom>
        </p:spPr>
      </p:pic>
      <p:sp>
        <p:nvSpPr>
          <p:cNvPr id="8" name="Tekstin paikkamerkki 11">
            <a:extLst>
              <a:ext uri="{FF2B5EF4-FFF2-40B4-BE49-F238E27FC236}">
                <a16:creationId xmlns:a16="http://schemas.microsoft.com/office/drawing/2014/main" id="{370AC02D-6726-E9FD-DCF0-FFD77082B24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475164" y="1217546"/>
            <a:ext cx="7021511" cy="4422908"/>
          </a:xfrm>
          <a:prstGeom prst="rect">
            <a:avLst/>
          </a:prstGeom>
        </p:spPr>
        <p:txBody>
          <a:bodyPr lIns="0" tIns="0" rIns="0" bIns="0" numCol="1" spcCol="0" anchor="ctr"/>
          <a:lstStyle>
            <a:lvl1pPr marL="144000" indent="-144000">
              <a:buClr>
                <a:schemeClr val="accent2"/>
              </a:buClr>
              <a:defRPr sz="1600"/>
            </a:lvl1pPr>
            <a:lvl2pPr marL="648000" indent="-216000">
              <a:buClr>
                <a:schemeClr val="accent2"/>
              </a:buClr>
              <a:buFont typeface="Arial" panose="020B0604020202020204" pitchFamily="34" charset="0"/>
              <a:buChar char="•"/>
              <a:defRPr sz="1600"/>
            </a:lvl2pPr>
            <a:lvl3pPr marL="648000" indent="-216000">
              <a:buClr>
                <a:schemeClr val="accent2"/>
              </a:buClr>
              <a:buFont typeface="Calibri" panose="020F0502020204030204" pitchFamily="34" charset="0"/>
              <a:buChar char="→"/>
              <a:defRPr sz="1600"/>
            </a:lvl3pPr>
            <a:lvl4pPr marL="900000" indent="-144000">
              <a:buClr>
                <a:schemeClr val="accent1"/>
              </a:buClr>
              <a:defRPr sz="1600"/>
            </a:lvl4pPr>
            <a:lvl5pPr marL="1260000" indent="-144000">
              <a:buClr>
                <a:schemeClr val="accent2"/>
              </a:buClr>
              <a:buFont typeface="Courier New" panose="02070309020205020404" pitchFamily="49" charset="0"/>
              <a:buChar char="o"/>
              <a:defRPr sz="1600"/>
            </a:lvl5pPr>
          </a:lstStyle>
          <a:p>
            <a:pPr lvl="0"/>
            <a:r>
              <a:rPr lang="fi-FI" dirty="0"/>
              <a:t>Muokkaa tekstin perustyylejä napsauttamalla</a:t>
            </a:r>
          </a:p>
          <a:p>
            <a:pPr lvl="1"/>
            <a:r>
              <a:rPr lang="fi-FI" dirty="0"/>
              <a:t>toinen taso</a:t>
            </a:r>
          </a:p>
          <a:p>
            <a:pPr lvl="2"/>
            <a:r>
              <a:rPr lang="fi-FI" dirty="0"/>
              <a:t>kolmas taso</a:t>
            </a:r>
          </a:p>
          <a:p>
            <a:pPr lvl="3"/>
            <a:r>
              <a:rPr lang="fi-FI" dirty="0"/>
              <a:t>neljäs taso</a:t>
            </a:r>
          </a:p>
          <a:p>
            <a:pPr lvl="4"/>
            <a:r>
              <a:rPr lang="fi-FI" dirty="0"/>
              <a:t>viides taso</a:t>
            </a:r>
          </a:p>
        </p:txBody>
      </p:sp>
    </p:spTree>
    <p:extLst>
      <p:ext uri="{BB962C8B-B14F-4D97-AF65-F5344CB8AC3E}">
        <p14:creationId xmlns:p14="http://schemas.microsoft.com/office/powerpoint/2010/main" val="3943649885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2706">
          <p15:clr>
            <a:srgbClr val="FBAE40"/>
          </p15:clr>
        </p15:guide>
        <p15:guide id="2" pos="2593">
          <p15:clr>
            <a:srgbClr val="FBAE40"/>
          </p15:clr>
        </p15:guide>
        <p15:guide id="3" pos="2819">
          <p15:clr>
            <a:srgbClr val="FBAE40"/>
          </p15:clr>
        </p15:guide>
      </p15:sldGuideLst>
    </p:ext>
  </p:extLst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_vähän tekstiä ja kuva">
    <p:bg>
      <p:bgPr>
        <a:blipFill dpi="0" rotWithShape="1">
          <a:blip r:embed="rId2">
            <a:lum/>
          </a:blip>
          <a:srcRect/>
          <a:stretch>
            <a:fillRect l="15000" r="-15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uorakulmio 5">
            <a:extLst>
              <a:ext uri="{FF2B5EF4-FFF2-40B4-BE49-F238E27FC236}">
                <a16:creationId xmlns:a16="http://schemas.microsoft.com/office/drawing/2014/main" id="{56CD255B-9F71-55B2-6025-66EDBDEC39BC}"/>
              </a:ext>
            </a:extLst>
          </p:cNvPr>
          <p:cNvSpPr/>
          <p:nvPr/>
        </p:nvSpPr>
        <p:spPr>
          <a:xfrm>
            <a:off x="0" y="0"/>
            <a:ext cx="9594850" cy="6858000"/>
          </a:xfrm>
          <a:prstGeom prst="rect">
            <a:avLst/>
          </a:prstGeom>
          <a:gradFill flip="none" rotWithShape="1">
            <a:gsLst>
              <a:gs pos="73000">
                <a:schemeClr val="bg1"/>
              </a:gs>
              <a:gs pos="100000">
                <a:schemeClr val="bg1">
                  <a:alpha val="0"/>
                </a:schemeClr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/>
          </a:p>
        </p:txBody>
      </p:sp>
      <p:sp>
        <p:nvSpPr>
          <p:cNvPr id="9" name="Alatunnisteen paikkamerkki 8">
            <a:extLst>
              <a:ext uri="{FF2B5EF4-FFF2-40B4-BE49-F238E27FC236}">
                <a16:creationId xmlns:a16="http://schemas.microsoft.com/office/drawing/2014/main" id="{8CC9458F-F82E-D055-916C-4B0AC9CFE45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i-FI"/>
              <a:t>SO12081 | Kopiosto_Korkeakouluopiskelijoiden kopiointi 2026</a:t>
            </a:r>
            <a:endParaRPr lang="fi-FI" dirty="0"/>
          </a:p>
        </p:txBody>
      </p:sp>
      <p:sp>
        <p:nvSpPr>
          <p:cNvPr id="8" name="Päivämäärän paikkamerkki 7">
            <a:extLst>
              <a:ext uri="{FF2B5EF4-FFF2-40B4-BE49-F238E27FC236}">
                <a16:creationId xmlns:a16="http://schemas.microsoft.com/office/drawing/2014/main" id="{CA5228D7-EFCF-62EF-5E55-9CFADA6A980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fi-FI"/>
              <a:t>xx.xx.2026</a:t>
            </a:r>
            <a:endParaRPr lang="fi-FI" dirty="0"/>
          </a:p>
        </p:txBody>
      </p:sp>
      <p:sp>
        <p:nvSpPr>
          <p:cNvPr id="10" name="Dian numeron paikkamerkki 9">
            <a:extLst>
              <a:ext uri="{FF2B5EF4-FFF2-40B4-BE49-F238E27FC236}">
                <a16:creationId xmlns:a16="http://schemas.microsoft.com/office/drawing/2014/main" id="{8E869AE3-E08E-8C00-96FF-46F50167920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5B6939-2160-4D54-A0A9-177BFACD315D}" type="slidenum">
              <a:rPr lang="fi-FI" smtClean="0"/>
              <a:pPr/>
              <a:t>‹#›</a:t>
            </a:fld>
            <a:endParaRPr lang="fi-FI" dirty="0"/>
          </a:p>
        </p:txBody>
      </p:sp>
      <p:pic>
        <p:nvPicPr>
          <p:cNvPr id="7" name="Kuva 6">
            <a:extLst>
              <a:ext uri="{FF2B5EF4-FFF2-40B4-BE49-F238E27FC236}">
                <a16:creationId xmlns:a16="http://schemas.microsoft.com/office/drawing/2014/main" id="{F82C57F1-3A42-0DF3-5A91-7C685D0663CF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00" y="1599"/>
            <a:ext cx="1622413" cy="360176"/>
          </a:xfrm>
          <a:prstGeom prst="rect">
            <a:avLst/>
          </a:prstGeom>
        </p:spPr>
      </p:pic>
      <p:pic>
        <p:nvPicPr>
          <p:cNvPr id="15" name="Kuva 14">
            <a:extLst>
              <a:ext uri="{FF2B5EF4-FFF2-40B4-BE49-F238E27FC236}">
                <a16:creationId xmlns:a16="http://schemas.microsoft.com/office/drawing/2014/main" id="{C919DDF5-F757-3C1D-A5F0-FC16ED689E68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0" y="2131"/>
            <a:ext cx="7637929" cy="6163720"/>
          </a:xfrm>
          <a:prstGeom prst="rect">
            <a:avLst/>
          </a:prstGeom>
        </p:spPr>
      </p:pic>
      <p:sp>
        <p:nvSpPr>
          <p:cNvPr id="5" name="Otsikko 6">
            <a:extLst>
              <a:ext uri="{FF2B5EF4-FFF2-40B4-BE49-F238E27FC236}">
                <a16:creationId xmlns:a16="http://schemas.microsoft.com/office/drawing/2014/main" id="{C1145B07-DD68-963F-EAE4-2228E1E9C1CF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95326" y="517270"/>
            <a:ext cx="6686549" cy="887211"/>
          </a:xfrm>
          <a:prstGeom prst="rect">
            <a:avLst/>
          </a:prstGeom>
        </p:spPr>
        <p:txBody>
          <a:bodyPr lIns="0" tIns="0" rIns="0" bIns="0" anchor="ctr" anchorCtr="0"/>
          <a:lstStyle>
            <a:lvl1pPr>
              <a:defRPr sz="3200" b="1"/>
            </a:lvl1pPr>
          </a:lstStyle>
          <a:p>
            <a:r>
              <a:rPr lang="fi-FI" dirty="0"/>
              <a:t>Muokkaa </a:t>
            </a:r>
            <a:r>
              <a:rPr lang="fi-FI" dirty="0" err="1"/>
              <a:t>ots</a:t>
            </a:r>
            <a:r>
              <a:rPr lang="fi-FI" dirty="0"/>
              <a:t>. </a:t>
            </a:r>
            <a:r>
              <a:rPr lang="fi-FI" dirty="0" err="1"/>
              <a:t>perustyyl</a:t>
            </a:r>
            <a:r>
              <a:rPr lang="fi-FI" dirty="0"/>
              <a:t>. </a:t>
            </a:r>
            <a:r>
              <a:rPr lang="fi-FI" dirty="0" err="1"/>
              <a:t>napsautt</a:t>
            </a:r>
            <a:r>
              <a:rPr lang="fi-FI" dirty="0"/>
              <a:t>. </a:t>
            </a:r>
            <a:br>
              <a:rPr lang="fi-FI" dirty="0"/>
            </a:br>
            <a:r>
              <a:rPr lang="fi-FI" dirty="0"/>
              <a:t>Toinen rivi</a:t>
            </a:r>
          </a:p>
        </p:txBody>
      </p:sp>
      <p:sp>
        <p:nvSpPr>
          <p:cNvPr id="4" name="Tekstin paikkamerkki 11">
            <a:extLst>
              <a:ext uri="{FF2B5EF4-FFF2-40B4-BE49-F238E27FC236}">
                <a16:creationId xmlns:a16="http://schemas.microsoft.com/office/drawing/2014/main" id="{9DE80E46-9E43-F9D8-490B-D70E9E7EC6C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695326" y="1559976"/>
            <a:ext cx="6686549" cy="4383624"/>
          </a:xfrm>
          <a:prstGeom prst="rect">
            <a:avLst/>
          </a:prstGeom>
        </p:spPr>
        <p:txBody>
          <a:bodyPr lIns="0" tIns="0" rIns="0" bIns="0" numCol="1" spcCol="0"/>
          <a:lstStyle>
            <a:lvl1pPr marL="144000" indent="-144000">
              <a:buClr>
                <a:schemeClr val="accent2"/>
              </a:buClr>
              <a:defRPr sz="1600"/>
            </a:lvl1pPr>
            <a:lvl2pPr marL="648000" indent="-216000">
              <a:buClr>
                <a:schemeClr val="accent2"/>
              </a:buClr>
              <a:buFont typeface="Arial" panose="020B0604020202020204" pitchFamily="34" charset="0"/>
              <a:buChar char="•"/>
              <a:defRPr sz="1600"/>
            </a:lvl2pPr>
            <a:lvl3pPr marL="648000" indent="-216000">
              <a:buClr>
                <a:schemeClr val="accent2"/>
              </a:buClr>
              <a:buFont typeface="Calibri" panose="020F0502020204030204" pitchFamily="34" charset="0"/>
              <a:buChar char="→"/>
              <a:defRPr sz="1600"/>
            </a:lvl3pPr>
            <a:lvl4pPr marL="900000" indent="-144000">
              <a:buClr>
                <a:schemeClr val="accent1"/>
              </a:buClr>
              <a:defRPr sz="1600"/>
            </a:lvl4pPr>
            <a:lvl5pPr marL="1260000" indent="-144000">
              <a:buClr>
                <a:schemeClr val="accent2"/>
              </a:buClr>
              <a:buFont typeface="Courier New" panose="02070309020205020404" pitchFamily="49" charset="0"/>
              <a:buChar char="o"/>
              <a:defRPr sz="1600"/>
            </a:lvl5pPr>
          </a:lstStyle>
          <a:p>
            <a:pPr lvl="0"/>
            <a:r>
              <a:rPr lang="fi-FI" dirty="0"/>
              <a:t>Muokkaa tekstin perustyylejä napsauttamalla</a:t>
            </a:r>
          </a:p>
          <a:p>
            <a:pPr lvl="1"/>
            <a:r>
              <a:rPr lang="fi-FI" dirty="0"/>
              <a:t>toinen taso</a:t>
            </a:r>
          </a:p>
          <a:p>
            <a:pPr lvl="2"/>
            <a:r>
              <a:rPr lang="fi-FI" dirty="0"/>
              <a:t>kolmas taso</a:t>
            </a:r>
          </a:p>
          <a:p>
            <a:pPr lvl="3"/>
            <a:r>
              <a:rPr lang="fi-FI" dirty="0"/>
              <a:t>neljäs taso</a:t>
            </a:r>
          </a:p>
          <a:p>
            <a:pPr lvl="4"/>
            <a:r>
              <a:rPr lang="fi-FI" dirty="0"/>
              <a:t>viides taso</a:t>
            </a:r>
          </a:p>
        </p:txBody>
      </p:sp>
    </p:spTree>
    <p:extLst>
      <p:ext uri="{BB962C8B-B14F-4D97-AF65-F5344CB8AC3E}">
        <p14:creationId xmlns:p14="http://schemas.microsoft.com/office/powerpoint/2010/main" val="1801648690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_Väliotsikko vaalennettu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orakulmio 2">
            <a:extLst>
              <a:ext uri="{FF2B5EF4-FFF2-40B4-BE49-F238E27FC236}">
                <a16:creationId xmlns:a16="http://schemas.microsoft.com/office/drawing/2014/main" id="{D73ADCDE-094B-BD03-64F1-A31B2C07D8FD}"/>
              </a:ext>
            </a:extLst>
          </p:cNvPr>
          <p:cNvSpPr/>
          <p:nvPr/>
        </p:nvSpPr>
        <p:spPr>
          <a:xfrm>
            <a:off x="0" y="1"/>
            <a:ext cx="12192000" cy="6858000"/>
          </a:xfrm>
          <a:prstGeom prst="rect">
            <a:avLst/>
          </a:prstGeom>
          <a:solidFill>
            <a:schemeClr val="bg1">
              <a:alpha val="7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/>
          </a:p>
        </p:txBody>
      </p:sp>
      <p:sp>
        <p:nvSpPr>
          <p:cNvPr id="14" name="Päivämäärän paikkamerkki 7">
            <a:extLst>
              <a:ext uri="{FF2B5EF4-FFF2-40B4-BE49-F238E27FC236}">
                <a16:creationId xmlns:a16="http://schemas.microsoft.com/office/drawing/2014/main" id="{B2DFCAA6-8743-189D-90CF-A7ACB3A68A43}"/>
              </a:ext>
            </a:extLst>
          </p:cNvPr>
          <p:cNvSpPr txBox="1">
            <a:spLocks/>
          </p:cNvSpPr>
          <p:nvPr/>
        </p:nvSpPr>
        <p:spPr>
          <a:xfrm>
            <a:off x="10368005" y="6399565"/>
            <a:ext cx="1006876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fi-FI"/>
            </a:defPPr>
            <a:lvl1pPr marL="0" algn="r" defTabSz="914400" rtl="0" eaLnBrk="1" latinLnBrk="0" hangingPunct="1"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i-FI" sz="10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Päivämäärän paikkamerkki 2">
            <a:extLst>
              <a:ext uri="{FF2B5EF4-FFF2-40B4-BE49-F238E27FC236}">
                <a16:creationId xmlns:a16="http://schemas.microsoft.com/office/drawing/2014/main" id="{8FF3D0D7-9A6B-7831-C18C-C9FB428652A7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753475" y="6378645"/>
            <a:ext cx="2743200" cy="365125"/>
          </a:xfrm>
        </p:spPr>
        <p:txBody>
          <a:bodyPr/>
          <a:lstStyle/>
          <a:p>
            <a:r>
              <a:rPr lang="fi-FI"/>
              <a:t>xx.xx.2026</a:t>
            </a:r>
            <a:endParaRPr lang="fi-FI" dirty="0"/>
          </a:p>
        </p:txBody>
      </p:sp>
      <p:sp>
        <p:nvSpPr>
          <p:cNvPr id="8" name="Alatunnisteen paikkamerkki 3">
            <a:extLst>
              <a:ext uri="{FF2B5EF4-FFF2-40B4-BE49-F238E27FC236}">
                <a16:creationId xmlns:a16="http://schemas.microsoft.com/office/drawing/2014/main" id="{3F06EC29-04A3-7442-00BA-0BF83C9D859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7381875" y="152145"/>
            <a:ext cx="4114800" cy="365125"/>
          </a:xfrm>
        </p:spPr>
        <p:txBody>
          <a:bodyPr/>
          <a:lstStyle/>
          <a:p>
            <a:r>
              <a:rPr lang="fi-FI"/>
              <a:t>SO12081 | Kopiosto_Korkeakouluopiskelijoiden kopiointi 2026</a:t>
            </a:r>
            <a:endParaRPr lang="fi-FI" dirty="0"/>
          </a:p>
        </p:txBody>
      </p:sp>
      <p:sp>
        <p:nvSpPr>
          <p:cNvPr id="9" name="Dian numeron paikkamerkki 4">
            <a:extLst>
              <a:ext uri="{FF2B5EF4-FFF2-40B4-BE49-F238E27FC236}">
                <a16:creationId xmlns:a16="http://schemas.microsoft.com/office/drawing/2014/main" id="{35C588A8-40E1-5987-C0B1-89A4A8A7527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573504" y="6378645"/>
            <a:ext cx="406029" cy="365125"/>
          </a:xfrm>
        </p:spPr>
        <p:txBody>
          <a:bodyPr/>
          <a:lstStyle/>
          <a:p>
            <a:fld id="{FE5B6939-2160-4D54-A0A9-177BFACD315D}" type="slidenum">
              <a:rPr lang="fi-FI" smtClean="0"/>
              <a:pPr/>
              <a:t>‹#›</a:t>
            </a:fld>
            <a:endParaRPr lang="fi-FI" dirty="0"/>
          </a:p>
        </p:txBody>
      </p:sp>
      <p:sp>
        <p:nvSpPr>
          <p:cNvPr id="12" name="Otsikko 1">
            <a:extLst>
              <a:ext uri="{FF2B5EF4-FFF2-40B4-BE49-F238E27FC236}">
                <a16:creationId xmlns:a16="http://schemas.microsoft.com/office/drawing/2014/main" id="{9B9CA4E1-4770-7733-CF3F-A689CC264A6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802296" y="2542879"/>
            <a:ext cx="8587408" cy="1507202"/>
          </a:xfrm>
          <a:prstGeom prst="rect">
            <a:avLst/>
          </a:prstGeom>
        </p:spPr>
        <p:txBody>
          <a:bodyPr anchor="ctr"/>
          <a:lstStyle>
            <a:lvl1pPr algn="ctr">
              <a:defRPr sz="3600">
                <a:latin typeface="Segoe UI Black" panose="020B0A02040204020203" pitchFamily="34" charset="0"/>
                <a:ea typeface="Segoe UI Black" panose="020B0A02040204020203" pitchFamily="34" charset="0"/>
              </a:defRPr>
            </a:lvl1pPr>
          </a:lstStyle>
          <a:p>
            <a:r>
              <a:rPr lang="fi-FI" dirty="0"/>
              <a:t>Muokkaa </a:t>
            </a:r>
            <a:r>
              <a:rPr lang="fi-FI" dirty="0" err="1"/>
              <a:t>ots</a:t>
            </a:r>
            <a:r>
              <a:rPr lang="fi-FI" dirty="0"/>
              <a:t>. </a:t>
            </a:r>
            <a:r>
              <a:rPr lang="fi-FI" dirty="0" err="1"/>
              <a:t>perustyyl</a:t>
            </a:r>
            <a:r>
              <a:rPr lang="fi-FI" dirty="0"/>
              <a:t>. </a:t>
            </a:r>
            <a:r>
              <a:rPr lang="fi-FI" dirty="0" err="1"/>
              <a:t>napsautt</a:t>
            </a:r>
            <a:r>
              <a:rPr lang="fi-FI" dirty="0"/>
              <a:t>.</a:t>
            </a:r>
          </a:p>
        </p:txBody>
      </p:sp>
      <p:pic>
        <p:nvPicPr>
          <p:cNvPr id="17" name="Kuva 16">
            <a:extLst>
              <a:ext uri="{FF2B5EF4-FFF2-40B4-BE49-F238E27FC236}">
                <a16:creationId xmlns:a16="http://schemas.microsoft.com/office/drawing/2014/main" id="{FEBE9030-8594-ECDD-5D7F-9A07932B001B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00" y="1599"/>
            <a:ext cx="1622413" cy="360176"/>
          </a:xfrm>
          <a:prstGeom prst="rect">
            <a:avLst/>
          </a:prstGeom>
        </p:spPr>
      </p:pic>
      <p:pic>
        <p:nvPicPr>
          <p:cNvPr id="13" name="Kuva 12">
            <a:extLst>
              <a:ext uri="{FF2B5EF4-FFF2-40B4-BE49-F238E27FC236}">
                <a16:creationId xmlns:a16="http://schemas.microsoft.com/office/drawing/2014/main" id="{66510EE8-E05A-057F-F582-516D4EF1D722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rcRect t="5789"/>
          <a:stretch>
            <a:fillRect/>
          </a:stretch>
        </p:blipFill>
        <p:spPr>
          <a:xfrm>
            <a:off x="-6949" y="-1"/>
            <a:ext cx="11851286" cy="616584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96000808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_Projektin kulk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Suorakulmio: Yksi kulma pyöristetty 49">
            <a:extLst>
              <a:ext uri="{FF2B5EF4-FFF2-40B4-BE49-F238E27FC236}">
                <a16:creationId xmlns:a16="http://schemas.microsoft.com/office/drawing/2014/main" id="{72C623BB-901B-786D-5382-8A6D0179E3EB}"/>
              </a:ext>
            </a:extLst>
          </p:cNvPr>
          <p:cNvSpPr/>
          <p:nvPr/>
        </p:nvSpPr>
        <p:spPr>
          <a:xfrm rot="5400000">
            <a:off x="-932490" y="932488"/>
            <a:ext cx="6165851" cy="4300873"/>
          </a:xfrm>
          <a:prstGeom prst="round1Rect">
            <a:avLst>
              <a:gd name="adj" fmla="val 2445"/>
            </a:avLst>
          </a:prstGeom>
          <a:blipFill dpi="0" rotWithShape="1">
            <a:blip r:embed="rId2">
              <a:alphaModFix/>
            </a:blip>
            <a:srcRect/>
            <a:stretch>
              <a:fillRect/>
            </a:stretch>
          </a:blipFill>
          <a:ln>
            <a:noFill/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/>
          </a:p>
        </p:txBody>
      </p:sp>
      <p:sp>
        <p:nvSpPr>
          <p:cNvPr id="2" name="Otsikko 1">
            <a:extLst>
              <a:ext uri="{FF2B5EF4-FFF2-40B4-BE49-F238E27FC236}">
                <a16:creationId xmlns:a16="http://schemas.microsoft.com/office/drawing/2014/main" id="{833C3473-58F1-8EDF-A5B1-6178CAE22E8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95324" y="1217547"/>
            <a:ext cx="3421063" cy="2211454"/>
          </a:xfrm>
          <a:prstGeom prst="rect">
            <a:avLst/>
          </a:prstGeom>
        </p:spPr>
        <p:txBody>
          <a:bodyPr lIns="0" tIns="0" rIns="0" bIns="0" anchor="b"/>
          <a:lstStyle>
            <a:lvl1pPr algn="r">
              <a:defRPr sz="3200" b="1"/>
            </a:lvl1pPr>
          </a:lstStyle>
          <a:p>
            <a:r>
              <a:rPr lang="fi-FI" dirty="0"/>
              <a:t>Muokkaa </a:t>
            </a:r>
            <a:r>
              <a:rPr lang="fi-FI" dirty="0" err="1"/>
              <a:t>ots</a:t>
            </a:r>
            <a:r>
              <a:rPr lang="fi-FI" dirty="0"/>
              <a:t>. </a:t>
            </a:r>
            <a:r>
              <a:rPr lang="fi-FI" dirty="0" err="1"/>
              <a:t>perustyyl</a:t>
            </a:r>
            <a:r>
              <a:rPr lang="fi-FI" dirty="0"/>
              <a:t>. </a:t>
            </a:r>
            <a:r>
              <a:rPr lang="fi-FI" dirty="0" err="1"/>
              <a:t>napsautt</a:t>
            </a:r>
            <a:r>
              <a:rPr lang="fi-FI" dirty="0"/>
              <a:t>.</a:t>
            </a:r>
          </a:p>
        </p:txBody>
      </p:sp>
      <p:sp>
        <p:nvSpPr>
          <p:cNvPr id="3" name="Päivämäärän paikkamerkki 2">
            <a:extLst>
              <a:ext uri="{FF2B5EF4-FFF2-40B4-BE49-F238E27FC236}">
                <a16:creationId xmlns:a16="http://schemas.microsoft.com/office/drawing/2014/main" id="{4EDF806A-5A75-D1BA-FF93-4E72404FAE0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fi-FI"/>
              <a:t>xx.xx.2026</a:t>
            </a:r>
            <a:endParaRPr lang="fi-FI" dirty="0"/>
          </a:p>
        </p:txBody>
      </p:sp>
      <p:sp>
        <p:nvSpPr>
          <p:cNvPr id="4" name="Alatunnisteen paikkamerkki 3">
            <a:extLst>
              <a:ext uri="{FF2B5EF4-FFF2-40B4-BE49-F238E27FC236}">
                <a16:creationId xmlns:a16="http://schemas.microsoft.com/office/drawing/2014/main" id="{9579A185-BA8C-8B7F-23CD-D52E53638EE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i-FI"/>
              <a:t>SO12081 | Kopiosto_Korkeakouluopiskelijoiden kopiointi 2026</a:t>
            </a:r>
            <a:endParaRPr lang="fi-FI" dirty="0"/>
          </a:p>
        </p:txBody>
      </p:sp>
      <p:sp>
        <p:nvSpPr>
          <p:cNvPr id="5" name="Dian numeron paikkamerkki 4">
            <a:extLst>
              <a:ext uri="{FF2B5EF4-FFF2-40B4-BE49-F238E27FC236}">
                <a16:creationId xmlns:a16="http://schemas.microsoft.com/office/drawing/2014/main" id="{A6148269-F3EB-28EA-DFA9-6FFB3BCE683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5B6939-2160-4D54-A0A9-177BFACD315D}" type="slidenum">
              <a:rPr lang="fi-FI" smtClean="0"/>
              <a:pPr/>
              <a:t>‹#›</a:t>
            </a:fld>
            <a:endParaRPr lang="fi-FI" dirty="0"/>
          </a:p>
        </p:txBody>
      </p:sp>
      <p:sp>
        <p:nvSpPr>
          <p:cNvPr id="9" name="Tekstin paikkamerkki 11">
            <a:extLst>
              <a:ext uri="{FF2B5EF4-FFF2-40B4-BE49-F238E27FC236}">
                <a16:creationId xmlns:a16="http://schemas.microsoft.com/office/drawing/2014/main" id="{348BD119-989E-7DEF-F4BC-2F96117F0A4D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5132139" y="1161907"/>
            <a:ext cx="6364536" cy="447249"/>
          </a:xfrm>
          <a:prstGeom prst="rect">
            <a:avLst/>
          </a:prstGeom>
        </p:spPr>
        <p:txBody>
          <a:bodyPr lIns="0" tIns="0" rIns="0" bIns="0" numCol="1" spcCol="0" anchor="ctr"/>
          <a:lstStyle>
            <a:lvl1pPr marL="0" indent="0">
              <a:spcBef>
                <a:spcPts val="0"/>
              </a:spcBef>
              <a:buClr>
                <a:schemeClr val="accent2"/>
              </a:buClr>
              <a:buNone/>
              <a:defRPr sz="1600" b="1"/>
            </a:lvl1pPr>
            <a:lvl2pPr marL="685800" indent="-228600">
              <a:buClr>
                <a:schemeClr val="accent2"/>
              </a:buClr>
              <a:buFontTx/>
              <a:buChar char="→"/>
              <a:defRPr sz="1600"/>
            </a:lvl2pPr>
            <a:lvl3pPr indent="-144000">
              <a:buClr>
                <a:schemeClr val="accent2"/>
              </a:buClr>
              <a:defRPr sz="1600"/>
            </a:lvl3pPr>
            <a:lvl4pPr indent="-144000">
              <a:buClr>
                <a:schemeClr val="accent2"/>
              </a:buClr>
              <a:defRPr sz="1600"/>
            </a:lvl4pPr>
            <a:lvl5pPr indent="-144000">
              <a:buClr>
                <a:schemeClr val="accent2"/>
              </a:buClr>
              <a:defRPr sz="1600"/>
            </a:lvl5pPr>
          </a:lstStyle>
          <a:p>
            <a:pPr lvl="0"/>
            <a:r>
              <a:rPr lang="fi-FI" dirty="0"/>
              <a:t>Muokkaa tekstin perustyylejä napsauttamalla</a:t>
            </a:r>
          </a:p>
        </p:txBody>
      </p:sp>
      <p:sp>
        <p:nvSpPr>
          <p:cNvPr id="10" name="Tekstin paikkamerkki 9">
            <a:extLst>
              <a:ext uri="{FF2B5EF4-FFF2-40B4-BE49-F238E27FC236}">
                <a16:creationId xmlns:a16="http://schemas.microsoft.com/office/drawing/2014/main" id="{7D9AD773-B172-AD4D-32DF-CEAC03F213D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695323" y="3447659"/>
            <a:ext cx="3421065" cy="2192793"/>
          </a:xfrm>
          <a:prstGeom prst="rect">
            <a:avLst/>
          </a:prstGeom>
        </p:spPr>
        <p:txBody>
          <a:bodyPr/>
          <a:lstStyle>
            <a:lvl1pPr marL="0" indent="0" algn="r">
              <a:buNone/>
              <a:defRPr sz="1800">
                <a:solidFill>
                  <a:srgbClr val="FF0000"/>
                </a:solidFill>
                <a:latin typeface="Segoe UI Light" panose="020B0502040204020203" pitchFamily="34" charset="0"/>
                <a:cs typeface="Segoe UI Light" panose="020B0502040204020203" pitchFamily="34" charset="0"/>
              </a:defRPr>
            </a:lvl1pPr>
            <a:lvl2pPr marL="457200" indent="0">
              <a:buNone/>
              <a:defRPr sz="1800">
                <a:solidFill>
                  <a:srgbClr val="FF0000"/>
                </a:solidFill>
                <a:latin typeface="Segoe UI Light" panose="020B0502040204020203" pitchFamily="34" charset="0"/>
                <a:cs typeface="Segoe UI Light" panose="020B0502040204020203" pitchFamily="34" charset="0"/>
              </a:defRPr>
            </a:lvl2pPr>
            <a:lvl3pPr marL="914400" indent="0">
              <a:buNone/>
              <a:defRPr sz="1800">
                <a:solidFill>
                  <a:srgbClr val="FF0000"/>
                </a:solidFill>
                <a:latin typeface="Segoe UI Light" panose="020B0502040204020203" pitchFamily="34" charset="0"/>
                <a:cs typeface="Segoe UI Light" panose="020B0502040204020203" pitchFamily="34" charset="0"/>
              </a:defRPr>
            </a:lvl3pPr>
            <a:lvl4pPr marL="1371600" indent="0">
              <a:buNone/>
              <a:defRPr sz="1800">
                <a:solidFill>
                  <a:srgbClr val="FF0000"/>
                </a:solidFill>
                <a:latin typeface="Segoe UI Light" panose="020B0502040204020203" pitchFamily="34" charset="0"/>
                <a:cs typeface="Segoe UI Light" panose="020B0502040204020203" pitchFamily="34" charset="0"/>
              </a:defRPr>
            </a:lvl4pPr>
            <a:lvl5pPr marL="1828800" indent="0">
              <a:buNone/>
              <a:defRPr sz="1800">
                <a:solidFill>
                  <a:srgbClr val="FF0000"/>
                </a:solidFill>
                <a:latin typeface="Segoe UI Light" panose="020B0502040204020203" pitchFamily="34" charset="0"/>
                <a:cs typeface="Segoe UI Light" panose="020B0502040204020203" pitchFamily="34" charset="0"/>
              </a:defRPr>
            </a:lvl5pPr>
          </a:lstStyle>
          <a:p>
            <a:pPr lvl="0"/>
            <a:r>
              <a:rPr lang="fi-FI" dirty="0"/>
              <a:t>Muokkaa tekstin perustyylejä napsauttamalla</a:t>
            </a:r>
          </a:p>
        </p:txBody>
      </p:sp>
      <p:pic>
        <p:nvPicPr>
          <p:cNvPr id="23" name="Kuva 22">
            <a:extLst>
              <a:ext uri="{FF2B5EF4-FFF2-40B4-BE49-F238E27FC236}">
                <a16:creationId xmlns:a16="http://schemas.microsoft.com/office/drawing/2014/main" id="{815296E7-0A77-7AEA-03EA-0ECFF17514D6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4456191" y="1217544"/>
            <a:ext cx="504000" cy="508102"/>
          </a:xfrm>
          <a:prstGeom prst="rect">
            <a:avLst/>
          </a:prstGeom>
        </p:spPr>
      </p:pic>
      <p:pic>
        <p:nvPicPr>
          <p:cNvPr id="24" name="Kuva 23">
            <a:extLst>
              <a:ext uri="{FF2B5EF4-FFF2-40B4-BE49-F238E27FC236}">
                <a16:creationId xmlns:a16="http://schemas.microsoft.com/office/drawing/2014/main" id="{6FB76749-FF6B-9B4C-A866-9507D6381D10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4456191" y="2481374"/>
            <a:ext cx="504000" cy="520590"/>
          </a:xfrm>
          <a:prstGeom prst="rect">
            <a:avLst/>
          </a:prstGeom>
        </p:spPr>
      </p:pic>
      <p:pic>
        <p:nvPicPr>
          <p:cNvPr id="27" name="Kuva 26">
            <a:extLst>
              <a:ext uri="{FF2B5EF4-FFF2-40B4-BE49-F238E27FC236}">
                <a16:creationId xmlns:a16="http://schemas.microsoft.com/office/drawing/2014/main" id="{688311ED-E9EE-C3BA-5C47-2EC496B54406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4456191" y="3797664"/>
            <a:ext cx="504000" cy="427630"/>
          </a:xfrm>
          <a:prstGeom prst="rect">
            <a:avLst/>
          </a:prstGeom>
        </p:spPr>
      </p:pic>
      <p:pic>
        <p:nvPicPr>
          <p:cNvPr id="28" name="Kuva 27">
            <a:extLst>
              <a:ext uri="{FF2B5EF4-FFF2-40B4-BE49-F238E27FC236}">
                <a16:creationId xmlns:a16="http://schemas.microsoft.com/office/drawing/2014/main" id="{2737956B-C212-EA01-D3EF-22FAB6658695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4456191" y="5053774"/>
            <a:ext cx="504000" cy="504000"/>
          </a:xfrm>
          <a:prstGeom prst="rect">
            <a:avLst/>
          </a:prstGeom>
        </p:spPr>
      </p:pic>
      <p:cxnSp>
        <p:nvCxnSpPr>
          <p:cNvPr id="30" name="Suora yhdysviiva 29">
            <a:extLst>
              <a:ext uri="{FF2B5EF4-FFF2-40B4-BE49-F238E27FC236}">
                <a16:creationId xmlns:a16="http://schemas.microsoft.com/office/drawing/2014/main" id="{D09DB892-4828-8FA6-4D2F-BDC9F866CB47}"/>
              </a:ext>
            </a:extLst>
          </p:cNvPr>
          <p:cNvCxnSpPr>
            <a:cxnSpLocks/>
          </p:cNvCxnSpPr>
          <p:nvPr/>
        </p:nvCxnSpPr>
        <p:spPr>
          <a:xfrm>
            <a:off x="4716505" y="1802256"/>
            <a:ext cx="0" cy="612000"/>
          </a:xfrm>
          <a:prstGeom prst="line">
            <a:avLst/>
          </a:prstGeom>
          <a:ln w="12700">
            <a:solidFill>
              <a:schemeClr val="accent2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1" name="Suora yhdysviiva 30">
            <a:extLst>
              <a:ext uri="{FF2B5EF4-FFF2-40B4-BE49-F238E27FC236}">
                <a16:creationId xmlns:a16="http://schemas.microsoft.com/office/drawing/2014/main" id="{F58B9787-1CD9-5A42-C484-91BCBB8F7B0F}"/>
              </a:ext>
            </a:extLst>
          </p:cNvPr>
          <p:cNvCxnSpPr>
            <a:cxnSpLocks/>
          </p:cNvCxnSpPr>
          <p:nvPr/>
        </p:nvCxnSpPr>
        <p:spPr>
          <a:xfrm>
            <a:off x="4716505" y="3106106"/>
            <a:ext cx="0" cy="612000"/>
          </a:xfrm>
          <a:prstGeom prst="line">
            <a:avLst/>
          </a:prstGeom>
          <a:ln w="12700">
            <a:solidFill>
              <a:schemeClr val="accent2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2" name="Suora yhdysviiva 31">
            <a:extLst>
              <a:ext uri="{FF2B5EF4-FFF2-40B4-BE49-F238E27FC236}">
                <a16:creationId xmlns:a16="http://schemas.microsoft.com/office/drawing/2014/main" id="{AE0A2F26-3A90-C7A9-E19D-48A7792E7CD7}"/>
              </a:ext>
            </a:extLst>
          </p:cNvPr>
          <p:cNvCxnSpPr>
            <a:cxnSpLocks/>
          </p:cNvCxnSpPr>
          <p:nvPr/>
        </p:nvCxnSpPr>
        <p:spPr>
          <a:xfrm>
            <a:off x="4716505" y="4343556"/>
            <a:ext cx="0" cy="612000"/>
          </a:xfrm>
          <a:prstGeom prst="line">
            <a:avLst/>
          </a:prstGeom>
          <a:ln w="12700">
            <a:solidFill>
              <a:schemeClr val="accent2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7" name="Tekstin paikkamerkki 11">
            <a:extLst>
              <a:ext uri="{FF2B5EF4-FFF2-40B4-BE49-F238E27FC236}">
                <a16:creationId xmlns:a16="http://schemas.microsoft.com/office/drawing/2014/main" id="{1ADEE24F-AF9B-EDC7-817A-90DE085DE8EB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5132139" y="1640615"/>
            <a:ext cx="6364536" cy="720000"/>
          </a:xfrm>
          <a:prstGeom prst="rect">
            <a:avLst/>
          </a:prstGeom>
        </p:spPr>
        <p:txBody>
          <a:bodyPr lIns="0" tIns="0" rIns="0" bIns="0" numCol="1" spcCol="0" anchor="t"/>
          <a:lstStyle>
            <a:lvl1pPr marL="0" indent="0" rtl="0">
              <a:spcBef>
                <a:spcPts val="0"/>
              </a:spcBef>
              <a:buClr>
                <a:schemeClr val="accent2"/>
              </a:buClr>
              <a:buNone/>
              <a:defRPr sz="1600" b="0"/>
            </a:lvl1pPr>
            <a:lvl2pPr marL="685800" indent="-228600">
              <a:buClr>
                <a:schemeClr val="accent2"/>
              </a:buClr>
              <a:buFontTx/>
              <a:buChar char="→"/>
              <a:defRPr sz="1600"/>
            </a:lvl2pPr>
            <a:lvl3pPr indent="-144000">
              <a:buClr>
                <a:schemeClr val="accent2"/>
              </a:buClr>
              <a:defRPr sz="1600"/>
            </a:lvl3pPr>
            <a:lvl4pPr indent="-144000">
              <a:buClr>
                <a:schemeClr val="accent2"/>
              </a:buClr>
              <a:defRPr sz="1600"/>
            </a:lvl4pPr>
            <a:lvl5pPr indent="-144000">
              <a:buClr>
                <a:schemeClr val="accent2"/>
              </a:buClr>
              <a:defRPr sz="1600"/>
            </a:lvl5pPr>
          </a:lstStyle>
          <a:p>
            <a:pPr lvl="0"/>
            <a:r>
              <a:rPr lang="fi-FI" dirty="0"/>
              <a:t>Muokkaa tekstin perustyylejä napsauttamalla</a:t>
            </a:r>
          </a:p>
        </p:txBody>
      </p:sp>
      <p:sp>
        <p:nvSpPr>
          <p:cNvPr id="44" name="Tekstin paikkamerkki 11">
            <a:extLst>
              <a:ext uri="{FF2B5EF4-FFF2-40B4-BE49-F238E27FC236}">
                <a16:creationId xmlns:a16="http://schemas.microsoft.com/office/drawing/2014/main" id="{1BD50F0C-A999-0C47-93D0-4A05A73542AF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5132139" y="2454103"/>
            <a:ext cx="6364536" cy="447249"/>
          </a:xfrm>
          <a:prstGeom prst="rect">
            <a:avLst/>
          </a:prstGeom>
        </p:spPr>
        <p:txBody>
          <a:bodyPr lIns="0" tIns="0" rIns="0" bIns="0" numCol="1" spcCol="0" anchor="ctr"/>
          <a:lstStyle>
            <a:lvl1pPr marL="0" indent="0">
              <a:spcBef>
                <a:spcPts val="0"/>
              </a:spcBef>
              <a:buClr>
                <a:schemeClr val="accent2"/>
              </a:buClr>
              <a:buNone/>
              <a:defRPr sz="1600" b="1"/>
            </a:lvl1pPr>
            <a:lvl2pPr marL="685800" indent="-228600">
              <a:buClr>
                <a:schemeClr val="accent2"/>
              </a:buClr>
              <a:buFontTx/>
              <a:buChar char="→"/>
              <a:defRPr sz="1600"/>
            </a:lvl2pPr>
            <a:lvl3pPr indent="-144000">
              <a:buClr>
                <a:schemeClr val="accent2"/>
              </a:buClr>
              <a:defRPr sz="1600"/>
            </a:lvl3pPr>
            <a:lvl4pPr indent="-144000">
              <a:buClr>
                <a:schemeClr val="accent2"/>
              </a:buClr>
              <a:defRPr sz="1600"/>
            </a:lvl4pPr>
            <a:lvl5pPr indent="-144000">
              <a:buClr>
                <a:schemeClr val="accent2"/>
              </a:buClr>
              <a:defRPr sz="1600"/>
            </a:lvl5pPr>
          </a:lstStyle>
          <a:p>
            <a:pPr lvl="0"/>
            <a:r>
              <a:rPr lang="fi-FI" dirty="0"/>
              <a:t>Muokkaa tekstin perustyylejä napsauttamalla</a:t>
            </a:r>
          </a:p>
        </p:txBody>
      </p:sp>
      <p:sp>
        <p:nvSpPr>
          <p:cNvPr id="45" name="Tekstin paikkamerkki 11">
            <a:extLst>
              <a:ext uri="{FF2B5EF4-FFF2-40B4-BE49-F238E27FC236}">
                <a16:creationId xmlns:a16="http://schemas.microsoft.com/office/drawing/2014/main" id="{76E8D283-B8F6-48C5-BA0B-2BA7CFEE37BD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132139" y="2932811"/>
            <a:ext cx="6364536" cy="720000"/>
          </a:xfrm>
          <a:prstGeom prst="rect">
            <a:avLst/>
          </a:prstGeom>
        </p:spPr>
        <p:txBody>
          <a:bodyPr lIns="0" tIns="0" rIns="0" bIns="0" numCol="1" spcCol="0" anchor="t"/>
          <a:lstStyle>
            <a:lvl1pPr marL="0" indent="0" rtl="0">
              <a:spcBef>
                <a:spcPts val="0"/>
              </a:spcBef>
              <a:buClr>
                <a:schemeClr val="accent2"/>
              </a:buClr>
              <a:buNone/>
              <a:defRPr sz="1600" b="0"/>
            </a:lvl1pPr>
            <a:lvl2pPr marL="685800" indent="-228600">
              <a:buClr>
                <a:schemeClr val="accent2"/>
              </a:buClr>
              <a:buFontTx/>
              <a:buChar char="→"/>
              <a:defRPr sz="1600"/>
            </a:lvl2pPr>
            <a:lvl3pPr indent="-144000">
              <a:buClr>
                <a:schemeClr val="accent2"/>
              </a:buClr>
              <a:defRPr sz="1600"/>
            </a:lvl3pPr>
            <a:lvl4pPr indent="-144000">
              <a:buClr>
                <a:schemeClr val="accent2"/>
              </a:buClr>
              <a:defRPr sz="1600"/>
            </a:lvl4pPr>
            <a:lvl5pPr indent="-144000">
              <a:buClr>
                <a:schemeClr val="accent2"/>
              </a:buClr>
              <a:defRPr sz="1600"/>
            </a:lvl5pPr>
          </a:lstStyle>
          <a:p>
            <a:pPr lvl="0"/>
            <a:r>
              <a:rPr lang="fi-FI" dirty="0"/>
              <a:t>Muokkaa tekstin perustyylejä napsauttamalla</a:t>
            </a:r>
          </a:p>
        </p:txBody>
      </p:sp>
      <p:sp>
        <p:nvSpPr>
          <p:cNvPr id="46" name="Tekstin paikkamerkki 11">
            <a:extLst>
              <a:ext uri="{FF2B5EF4-FFF2-40B4-BE49-F238E27FC236}">
                <a16:creationId xmlns:a16="http://schemas.microsoft.com/office/drawing/2014/main" id="{DDCFE291-773B-A4A5-08B9-F49782D7C241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5132139" y="3746299"/>
            <a:ext cx="6364536" cy="447249"/>
          </a:xfrm>
          <a:prstGeom prst="rect">
            <a:avLst/>
          </a:prstGeom>
        </p:spPr>
        <p:txBody>
          <a:bodyPr lIns="0" tIns="0" rIns="0" bIns="0" numCol="1" spcCol="0" anchor="ctr"/>
          <a:lstStyle>
            <a:lvl1pPr marL="0" indent="0">
              <a:spcBef>
                <a:spcPts val="0"/>
              </a:spcBef>
              <a:buClr>
                <a:schemeClr val="accent2"/>
              </a:buClr>
              <a:buNone/>
              <a:defRPr sz="1600" b="1"/>
            </a:lvl1pPr>
            <a:lvl2pPr marL="685800" indent="-228600">
              <a:buClr>
                <a:schemeClr val="accent2"/>
              </a:buClr>
              <a:buFontTx/>
              <a:buChar char="→"/>
              <a:defRPr sz="1600"/>
            </a:lvl2pPr>
            <a:lvl3pPr indent="-144000">
              <a:buClr>
                <a:schemeClr val="accent2"/>
              </a:buClr>
              <a:defRPr sz="1600"/>
            </a:lvl3pPr>
            <a:lvl4pPr indent="-144000">
              <a:buClr>
                <a:schemeClr val="accent2"/>
              </a:buClr>
              <a:defRPr sz="1600"/>
            </a:lvl4pPr>
            <a:lvl5pPr indent="-144000">
              <a:buClr>
                <a:schemeClr val="accent2"/>
              </a:buClr>
              <a:defRPr sz="1600"/>
            </a:lvl5pPr>
          </a:lstStyle>
          <a:p>
            <a:pPr lvl="0"/>
            <a:r>
              <a:rPr lang="fi-FI" dirty="0"/>
              <a:t>Muokkaa tekstin perustyylejä napsauttamalla</a:t>
            </a:r>
          </a:p>
        </p:txBody>
      </p:sp>
      <p:sp>
        <p:nvSpPr>
          <p:cNvPr id="47" name="Tekstin paikkamerkki 11">
            <a:extLst>
              <a:ext uri="{FF2B5EF4-FFF2-40B4-BE49-F238E27FC236}">
                <a16:creationId xmlns:a16="http://schemas.microsoft.com/office/drawing/2014/main" id="{557013EB-0191-70FC-E0CF-13B0B8811A20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5132139" y="4225007"/>
            <a:ext cx="6364536" cy="720000"/>
          </a:xfrm>
          <a:prstGeom prst="rect">
            <a:avLst/>
          </a:prstGeom>
        </p:spPr>
        <p:txBody>
          <a:bodyPr lIns="0" tIns="0" rIns="0" bIns="0" numCol="1" spcCol="0" anchor="t"/>
          <a:lstStyle>
            <a:lvl1pPr marL="0" indent="0" rtl="0">
              <a:spcBef>
                <a:spcPts val="0"/>
              </a:spcBef>
              <a:buClr>
                <a:schemeClr val="accent2"/>
              </a:buClr>
              <a:buNone/>
              <a:defRPr sz="1600" b="0"/>
            </a:lvl1pPr>
            <a:lvl2pPr marL="685800" indent="-228600">
              <a:buClr>
                <a:schemeClr val="accent2"/>
              </a:buClr>
              <a:buFontTx/>
              <a:buChar char="→"/>
              <a:defRPr sz="1600"/>
            </a:lvl2pPr>
            <a:lvl3pPr indent="-144000">
              <a:buClr>
                <a:schemeClr val="accent2"/>
              </a:buClr>
              <a:defRPr sz="1600"/>
            </a:lvl3pPr>
            <a:lvl4pPr indent="-144000">
              <a:buClr>
                <a:schemeClr val="accent2"/>
              </a:buClr>
              <a:defRPr sz="1600"/>
            </a:lvl4pPr>
            <a:lvl5pPr indent="-144000">
              <a:buClr>
                <a:schemeClr val="accent2"/>
              </a:buClr>
              <a:defRPr sz="1600"/>
            </a:lvl5pPr>
          </a:lstStyle>
          <a:p>
            <a:pPr lvl="0"/>
            <a:r>
              <a:rPr lang="fi-FI" dirty="0"/>
              <a:t>Muokkaa tekstin perustyylejä napsauttamalla</a:t>
            </a:r>
          </a:p>
        </p:txBody>
      </p:sp>
      <p:sp>
        <p:nvSpPr>
          <p:cNvPr id="48" name="Tekstin paikkamerkki 11">
            <a:extLst>
              <a:ext uri="{FF2B5EF4-FFF2-40B4-BE49-F238E27FC236}">
                <a16:creationId xmlns:a16="http://schemas.microsoft.com/office/drawing/2014/main" id="{AD5A7995-C701-E13A-1E65-F073FD078D41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5132139" y="5038495"/>
            <a:ext cx="6364536" cy="447249"/>
          </a:xfrm>
          <a:prstGeom prst="rect">
            <a:avLst/>
          </a:prstGeom>
        </p:spPr>
        <p:txBody>
          <a:bodyPr lIns="0" tIns="0" rIns="0" bIns="0" numCol="1" spcCol="0" anchor="ctr"/>
          <a:lstStyle>
            <a:lvl1pPr marL="0" indent="0" rtl="0">
              <a:spcBef>
                <a:spcPts val="0"/>
              </a:spcBef>
              <a:buClr>
                <a:schemeClr val="accent2"/>
              </a:buClr>
              <a:buNone/>
              <a:defRPr sz="1600" b="1"/>
            </a:lvl1pPr>
            <a:lvl2pPr marL="685800" indent="-228600">
              <a:buClr>
                <a:schemeClr val="accent2"/>
              </a:buClr>
              <a:buFontTx/>
              <a:buChar char="→"/>
              <a:defRPr sz="1600"/>
            </a:lvl2pPr>
            <a:lvl3pPr indent="-144000">
              <a:buClr>
                <a:schemeClr val="accent2"/>
              </a:buClr>
              <a:defRPr sz="1600"/>
            </a:lvl3pPr>
            <a:lvl4pPr indent="-144000">
              <a:buClr>
                <a:schemeClr val="accent2"/>
              </a:buClr>
              <a:defRPr sz="1600"/>
            </a:lvl4pPr>
            <a:lvl5pPr indent="-144000">
              <a:buClr>
                <a:schemeClr val="accent2"/>
              </a:buClr>
              <a:defRPr sz="1600"/>
            </a:lvl5pPr>
          </a:lstStyle>
          <a:p>
            <a:pPr lvl="0"/>
            <a:r>
              <a:rPr lang="fi-FI" dirty="0"/>
              <a:t>Muokkaa tekstin perustyylejä napsauttamalla</a:t>
            </a:r>
          </a:p>
        </p:txBody>
      </p:sp>
      <p:sp>
        <p:nvSpPr>
          <p:cNvPr id="49" name="Tekstin paikkamerkki 11">
            <a:extLst>
              <a:ext uri="{FF2B5EF4-FFF2-40B4-BE49-F238E27FC236}">
                <a16:creationId xmlns:a16="http://schemas.microsoft.com/office/drawing/2014/main" id="{EDD9AFD6-4010-93A6-EA41-43053DEC58C4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5132139" y="5517203"/>
            <a:ext cx="6364536" cy="720000"/>
          </a:xfrm>
          <a:prstGeom prst="rect">
            <a:avLst/>
          </a:prstGeom>
        </p:spPr>
        <p:txBody>
          <a:bodyPr lIns="0" tIns="0" rIns="0" bIns="0" numCol="1" spcCol="0" anchor="t"/>
          <a:lstStyle>
            <a:lvl1pPr marL="0" indent="0" rtl="0">
              <a:spcBef>
                <a:spcPts val="0"/>
              </a:spcBef>
              <a:buClr>
                <a:schemeClr val="accent2"/>
              </a:buClr>
              <a:buNone/>
              <a:defRPr sz="1600" b="0"/>
            </a:lvl1pPr>
            <a:lvl2pPr marL="685800" indent="-228600">
              <a:buClr>
                <a:schemeClr val="accent2"/>
              </a:buClr>
              <a:buFontTx/>
              <a:buChar char="→"/>
              <a:defRPr sz="1600"/>
            </a:lvl2pPr>
            <a:lvl3pPr indent="-144000">
              <a:buClr>
                <a:schemeClr val="accent2"/>
              </a:buClr>
              <a:defRPr sz="1600"/>
            </a:lvl3pPr>
            <a:lvl4pPr indent="-144000">
              <a:buClr>
                <a:schemeClr val="accent2"/>
              </a:buClr>
              <a:defRPr sz="1600"/>
            </a:lvl4pPr>
            <a:lvl5pPr indent="-144000">
              <a:buClr>
                <a:schemeClr val="accent2"/>
              </a:buClr>
              <a:defRPr sz="1600"/>
            </a:lvl5pPr>
          </a:lstStyle>
          <a:p>
            <a:pPr lvl="0"/>
            <a:r>
              <a:rPr lang="fi-FI" dirty="0"/>
              <a:t>Muokkaa tekstin perustyylejä napsauttamalla</a:t>
            </a:r>
          </a:p>
        </p:txBody>
      </p:sp>
      <p:pic>
        <p:nvPicPr>
          <p:cNvPr id="51" name="Kuva 50">
            <a:extLst>
              <a:ext uri="{FF2B5EF4-FFF2-40B4-BE49-F238E27FC236}">
                <a16:creationId xmlns:a16="http://schemas.microsoft.com/office/drawing/2014/main" id="{375B545F-72DC-28AE-D32D-385B1E79F5A8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00" y="1599"/>
            <a:ext cx="1622413" cy="3601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95253426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2706">
          <p15:clr>
            <a:srgbClr val="FBAE40"/>
          </p15:clr>
        </p15:guide>
        <p15:guide id="2" pos="2593">
          <p15:clr>
            <a:srgbClr val="FBAE40"/>
          </p15:clr>
        </p15:guide>
        <p15:guide id="3" pos="2819">
          <p15:clr>
            <a:srgbClr val="FBAE40"/>
          </p15:clr>
        </p15:guide>
        <p15:guide id="4" pos="3228">
          <p15:clr>
            <a:srgbClr val="FBAE40"/>
          </p15:clr>
        </p15:guide>
      </p15:sldGuideLst>
    </p:ext>
  </p:extLst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_3 kohta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833C3473-58F1-8EDF-A5B1-6178CAE22E8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95324" y="1217547"/>
            <a:ext cx="3421063" cy="2211454"/>
          </a:xfrm>
          <a:prstGeom prst="rect">
            <a:avLst/>
          </a:prstGeom>
        </p:spPr>
        <p:txBody>
          <a:bodyPr lIns="0" tIns="0" rIns="0" bIns="0" anchor="b"/>
          <a:lstStyle>
            <a:lvl1pPr algn="r">
              <a:defRPr sz="3200" b="1"/>
            </a:lvl1pPr>
          </a:lstStyle>
          <a:p>
            <a:r>
              <a:rPr lang="fi-FI" dirty="0"/>
              <a:t>Muokkaa </a:t>
            </a:r>
            <a:r>
              <a:rPr lang="fi-FI" dirty="0" err="1"/>
              <a:t>ots</a:t>
            </a:r>
            <a:r>
              <a:rPr lang="fi-FI" dirty="0"/>
              <a:t>. </a:t>
            </a:r>
            <a:r>
              <a:rPr lang="fi-FI" dirty="0" err="1"/>
              <a:t>perustyyl</a:t>
            </a:r>
            <a:r>
              <a:rPr lang="fi-FI" dirty="0"/>
              <a:t>. </a:t>
            </a:r>
            <a:r>
              <a:rPr lang="fi-FI" dirty="0" err="1"/>
              <a:t>napsautt</a:t>
            </a:r>
            <a:r>
              <a:rPr lang="fi-FI" dirty="0"/>
              <a:t>.</a:t>
            </a:r>
          </a:p>
        </p:txBody>
      </p:sp>
      <p:sp>
        <p:nvSpPr>
          <p:cNvPr id="3" name="Päivämäärän paikkamerkki 2">
            <a:extLst>
              <a:ext uri="{FF2B5EF4-FFF2-40B4-BE49-F238E27FC236}">
                <a16:creationId xmlns:a16="http://schemas.microsoft.com/office/drawing/2014/main" id="{4EDF806A-5A75-D1BA-FF93-4E72404FAE0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fi-FI"/>
              <a:t>xx.xx.2026</a:t>
            </a:r>
            <a:endParaRPr lang="fi-FI" dirty="0"/>
          </a:p>
        </p:txBody>
      </p:sp>
      <p:sp>
        <p:nvSpPr>
          <p:cNvPr id="4" name="Alatunnisteen paikkamerkki 3">
            <a:extLst>
              <a:ext uri="{FF2B5EF4-FFF2-40B4-BE49-F238E27FC236}">
                <a16:creationId xmlns:a16="http://schemas.microsoft.com/office/drawing/2014/main" id="{9579A185-BA8C-8B7F-23CD-D52E53638EE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i-FI"/>
              <a:t>SO12081 | Kopiosto_Korkeakouluopiskelijoiden kopiointi 2026</a:t>
            </a:r>
            <a:endParaRPr lang="fi-FI" dirty="0"/>
          </a:p>
        </p:txBody>
      </p:sp>
      <p:sp>
        <p:nvSpPr>
          <p:cNvPr id="5" name="Dian numeron paikkamerkki 4">
            <a:extLst>
              <a:ext uri="{FF2B5EF4-FFF2-40B4-BE49-F238E27FC236}">
                <a16:creationId xmlns:a16="http://schemas.microsoft.com/office/drawing/2014/main" id="{A6148269-F3EB-28EA-DFA9-6FFB3BCE683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5B6939-2160-4D54-A0A9-177BFACD315D}" type="slidenum">
              <a:rPr lang="fi-FI" smtClean="0"/>
              <a:pPr/>
              <a:t>‹#›</a:t>
            </a:fld>
            <a:endParaRPr lang="fi-FI" dirty="0"/>
          </a:p>
        </p:txBody>
      </p:sp>
      <p:sp>
        <p:nvSpPr>
          <p:cNvPr id="9" name="Tekstin paikkamerkki 11">
            <a:extLst>
              <a:ext uri="{FF2B5EF4-FFF2-40B4-BE49-F238E27FC236}">
                <a16:creationId xmlns:a16="http://schemas.microsoft.com/office/drawing/2014/main" id="{348BD119-989E-7DEF-F4BC-2F96117F0A4D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5132139" y="1785933"/>
            <a:ext cx="6364536" cy="447249"/>
          </a:xfrm>
          <a:prstGeom prst="rect">
            <a:avLst/>
          </a:prstGeom>
        </p:spPr>
        <p:txBody>
          <a:bodyPr lIns="0" tIns="0" rIns="0" bIns="0" numCol="1" spcCol="0" anchor="ctr"/>
          <a:lstStyle>
            <a:lvl1pPr marL="0" indent="0">
              <a:spcBef>
                <a:spcPts val="0"/>
              </a:spcBef>
              <a:buClr>
                <a:schemeClr val="accent2"/>
              </a:buClr>
              <a:buNone/>
              <a:defRPr sz="1600" b="1"/>
            </a:lvl1pPr>
            <a:lvl2pPr marL="685800" indent="-228600">
              <a:buClr>
                <a:schemeClr val="accent2"/>
              </a:buClr>
              <a:buFontTx/>
              <a:buChar char="→"/>
              <a:defRPr sz="1600"/>
            </a:lvl2pPr>
            <a:lvl3pPr indent="-144000">
              <a:buClr>
                <a:schemeClr val="accent2"/>
              </a:buClr>
              <a:defRPr sz="1600"/>
            </a:lvl3pPr>
            <a:lvl4pPr indent="-144000">
              <a:buClr>
                <a:schemeClr val="accent2"/>
              </a:buClr>
              <a:defRPr sz="1600"/>
            </a:lvl4pPr>
            <a:lvl5pPr indent="-144000">
              <a:buClr>
                <a:schemeClr val="accent2"/>
              </a:buClr>
              <a:defRPr sz="1600"/>
            </a:lvl5pPr>
          </a:lstStyle>
          <a:p>
            <a:pPr lvl="0"/>
            <a:r>
              <a:rPr lang="fi-FI" dirty="0"/>
              <a:t>Muokkaa tekstin perustyylejä napsauttamalla</a:t>
            </a:r>
          </a:p>
        </p:txBody>
      </p:sp>
      <p:pic>
        <p:nvPicPr>
          <p:cNvPr id="19" name="Kuva 18">
            <a:extLst>
              <a:ext uri="{FF2B5EF4-FFF2-40B4-BE49-F238E27FC236}">
                <a16:creationId xmlns:a16="http://schemas.microsoft.com/office/drawing/2014/main" id="{3C553C70-B841-E6D1-FB0B-7C95BC0D44C4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-1916" y="0"/>
            <a:ext cx="4302787" cy="6165849"/>
          </a:xfrm>
          <a:prstGeom prst="rect">
            <a:avLst/>
          </a:prstGeom>
        </p:spPr>
      </p:pic>
      <p:sp>
        <p:nvSpPr>
          <p:cNvPr id="10" name="Tekstin paikkamerkki 9">
            <a:extLst>
              <a:ext uri="{FF2B5EF4-FFF2-40B4-BE49-F238E27FC236}">
                <a16:creationId xmlns:a16="http://schemas.microsoft.com/office/drawing/2014/main" id="{7D9AD773-B172-AD4D-32DF-CEAC03F213D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695323" y="3447659"/>
            <a:ext cx="3421065" cy="2192793"/>
          </a:xfrm>
          <a:prstGeom prst="rect">
            <a:avLst/>
          </a:prstGeom>
        </p:spPr>
        <p:txBody>
          <a:bodyPr/>
          <a:lstStyle>
            <a:lvl1pPr marL="0" indent="0" algn="r">
              <a:buNone/>
              <a:defRPr sz="1800">
                <a:solidFill>
                  <a:srgbClr val="FF0000"/>
                </a:solidFill>
                <a:latin typeface="Segoe UI Light" panose="020B0502040204020203" pitchFamily="34" charset="0"/>
                <a:cs typeface="Segoe UI Light" panose="020B0502040204020203" pitchFamily="34" charset="0"/>
              </a:defRPr>
            </a:lvl1pPr>
            <a:lvl2pPr marL="457200" indent="0">
              <a:buNone/>
              <a:defRPr sz="1800">
                <a:solidFill>
                  <a:srgbClr val="FF0000"/>
                </a:solidFill>
                <a:latin typeface="Segoe UI Light" panose="020B0502040204020203" pitchFamily="34" charset="0"/>
                <a:cs typeface="Segoe UI Light" panose="020B0502040204020203" pitchFamily="34" charset="0"/>
              </a:defRPr>
            </a:lvl2pPr>
            <a:lvl3pPr marL="914400" indent="0">
              <a:buNone/>
              <a:defRPr sz="1800">
                <a:solidFill>
                  <a:srgbClr val="FF0000"/>
                </a:solidFill>
                <a:latin typeface="Segoe UI Light" panose="020B0502040204020203" pitchFamily="34" charset="0"/>
                <a:cs typeface="Segoe UI Light" panose="020B0502040204020203" pitchFamily="34" charset="0"/>
              </a:defRPr>
            </a:lvl3pPr>
            <a:lvl4pPr marL="1371600" indent="0">
              <a:buNone/>
              <a:defRPr sz="1800">
                <a:solidFill>
                  <a:srgbClr val="FF0000"/>
                </a:solidFill>
                <a:latin typeface="Segoe UI Light" panose="020B0502040204020203" pitchFamily="34" charset="0"/>
                <a:cs typeface="Segoe UI Light" panose="020B0502040204020203" pitchFamily="34" charset="0"/>
              </a:defRPr>
            </a:lvl4pPr>
            <a:lvl5pPr marL="1828800" indent="0">
              <a:buNone/>
              <a:defRPr sz="1800">
                <a:solidFill>
                  <a:srgbClr val="FF0000"/>
                </a:solidFill>
                <a:latin typeface="Segoe UI Light" panose="020B0502040204020203" pitchFamily="34" charset="0"/>
                <a:cs typeface="Segoe UI Light" panose="020B0502040204020203" pitchFamily="34" charset="0"/>
              </a:defRPr>
            </a:lvl5pPr>
          </a:lstStyle>
          <a:p>
            <a:pPr lvl="0"/>
            <a:r>
              <a:rPr lang="fi-FI" dirty="0"/>
              <a:t>Muokkaa tekstin perustyylejä napsauttamalla</a:t>
            </a:r>
          </a:p>
        </p:txBody>
      </p:sp>
      <p:sp>
        <p:nvSpPr>
          <p:cNvPr id="37" name="Tekstin paikkamerkki 11">
            <a:extLst>
              <a:ext uri="{FF2B5EF4-FFF2-40B4-BE49-F238E27FC236}">
                <a16:creationId xmlns:a16="http://schemas.microsoft.com/office/drawing/2014/main" id="{1ADEE24F-AF9B-EDC7-817A-90DE085DE8EB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5132139" y="2264641"/>
            <a:ext cx="6364536" cy="720000"/>
          </a:xfrm>
          <a:prstGeom prst="rect">
            <a:avLst/>
          </a:prstGeom>
        </p:spPr>
        <p:txBody>
          <a:bodyPr lIns="0" tIns="0" rIns="0" bIns="0" numCol="1" spcCol="0" anchor="t"/>
          <a:lstStyle>
            <a:lvl1pPr marL="0" indent="0" rtl="0">
              <a:spcBef>
                <a:spcPts val="0"/>
              </a:spcBef>
              <a:buClr>
                <a:schemeClr val="accent2"/>
              </a:buClr>
              <a:buNone/>
              <a:defRPr sz="1600" b="0"/>
            </a:lvl1pPr>
            <a:lvl2pPr marL="685800" indent="-228600">
              <a:buClr>
                <a:schemeClr val="accent2"/>
              </a:buClr>
              <a:buFontTx/>
              <a:buChar char="→"/>
              <a:defRPr sz="1600"/>
            </a:lvl2pPr>
            <a:lvl3pPr indent="-144000">
              <a:buClr>
                <a:schemeClr val="accent2"/>
              </a:buClr>
              <a:defRPr sz="1600"/>
            </a:lvl3pPr>
            <a:lvl4pPr indent="-144000">
              <a:buClr>
                <a:schemeClr val="accent2"/>
              </a:buClr>
              <a:defRPr sz="1600"/>
            </a:lvl4pPr>
            <a:lvl5pPr indent="-144000">
              <a:buClr>
                <a:schemeClr val="accent2"/>
              </a:buClr>
              <a:defRPr sz="1600"/>
            </a:lvl5pPr>
          </a:lstStyle>
          <a:p>
            <a:pPr lvl="0"/>
            <a:r>
              <a:rPr lang="fi-FI" dirty="0"/>
              <a:t>Muokkaa tekstin perustyylejä napsauttamalla</a:t>
            </a:r>
          </a:p>
        </p:txBody>
      </p:sp>
      <p:sp>
        <p:nvSpPr>
          <p:cNvPr id="44" name="Tekstin paikkamerkki 11">
            <a:extLst>
              <a:ext uri="{FF2B5EF4-FFF2-40B4-BE49-F238E27FC236}">
                <a16:creationId xmlns:a16="http://schemas.microsoft.com/office/drawing/2014/main" id="{1BD50F0C-A999-0C47-93D0-4A05A73542AF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5132139" y="3196837"/>
            <a:ext cx="6364536" cy="447249"/>
          </a:xfrm>
          <a:prstGeom prst="rect">
            <a:avLst/>
          </a:prstGeom>
        </p:spPr>
        <p:txBody>
          <a:bodyPr lIns="0" tIns="0" rIns="0" bIns="0" numCol="1" spcCol="0" anchor="ctr"/>
          <a:lstStyle>
            <a:lvl1pPr marL="0" indent="0">
              <a:spcBef>
                <a:spcPts val="0"/>
              </a:spcBef>
              <a:buClr>
                <a:schemeClr val="accent2"/>
              </a:buClr>
              <a:buNone/>
              <a:defRPr sz="1600" b="1"/>
            </a:lvl1pPr>
            <a:lvl2pPr marL="685800" indent="-228600">
              <a:buClr>
                <a:schemeClr val="accent2"/>
              </a:buClr>
              <a:buFontTx/>
              <a:buChar char="→"/>
              <a:defRPr sz="1600"/>
            </a:lvl2pPr>
            <a:lvl3pPr indent="-144000">
              <a:buClr>
                <a:schemeClr val="accent2"/>
              </a:buClr>
              <a:defRPr sz="1600"/>
            </a:lvl3pPr>
            <a:lvl4pPr indent="-144000">
              <a:buClr>
                <a:schemeClr val="accent2"/>
              </a:buClr>
              <a:defRPr sz="1600"/>
            </a:lvl4pPr>
            <a:lvl5pPr indent="-144000">
              <a:buClr>
                <a:schemeClr val="accent2"/>
              </a:buClr>
              <a:defRPr sz="1600"/>
            </a:lvl5pPr>
          </a:lstStyle>
          <a:p>
            <a:pPr lvl="0"/>
            <a:r>
              <a:rPr lang="fi-FI" dirty="0"/>
              <a:t>Muokkaa tekstin perustyylejä napsauttamalla</a:t>
            </a:r>
          </a:p>
        </p:txBody>
      </p:sp>
      <p:sp>
        <p:nvSpPr>
          <p:cNvPr id="45" name="Tekstin paikkamerkki 11">
            <a:extLst>
              <a:ext uri="{FF2B5EF4-FFF2-40B4-BE49-F238E27FC236}">
                <a16:creationId xmlns:a16="http://schemas.microsoft.com/office/drawing/2014/main" id="{76E8D283-B8F6-48C5-BA0B-2BA7CFEE37BD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132139" y="3675545"/>
            <a:ext cx="6364536" cy="720000"/>
          </a:xfrm>
          <a:prstGeom prst="rect">
            <a:avLst/>
          </a:prstGeom>
        </p:spPr>
        <p:txBody>
          <a:bodyPr lIns="0" tIns="0" rIns="0" bIns="0" numCol="1" spcCol="0" anchor="t"/>
          <a:lstStyle>
            <a:lvl1pPr marL="0" indent="0" rtl="0">
              <a:spcBef>
                <a:spcPts val="0"/>
              </a:spcBef>
              <a:buClr>
                <a:schemeClr val="accent2"/>
              </a:buClr>
              <a:buNone/>
              <a:defRPr sz="1600" b="0"/>
            </a:lvl1pPr>
            <a:lvl2pPr marL="685800" indent="-228600">
              <a:buClr>
                <a:schemeClr val="accent2"/>
              </a:buClr>
              <a:buFontTx/>
              <a:buChar char="→"/>
              <a:defRPr sz="1600"/>
            </a:lvl2pPr>
            <a:lvl3pPr indent="-144000">
              <a:buClr>
                <a:schemeClr val="accent2"/>
              </a:buClr>
              <a:defRPr sz="1600"/>
            </a:lvl3pPr>
            <a:lvl4pPr indent="-144000">
              <a:buClr>
                <a:schemeClr val="accent2"/>
              </a:buClr>
              <a:defRPr sz="1600"/>
            </a:lvl4pPr>
            <a:lvl5pPr indent="-144000">
              <a:buClr>
                <a:schemeClr val="accent2"/>
              </a:buClr>
              <a:defRPr sz="1600"/>
            </a:lvl5pPr>
          </a:lstStyle>
          <a:p>
            <a:pPr lvl="0"/>
            <a:r>
              <a:rPr lang="fi-FI" dirty="0"/>
              <a:t>Muokkaa tekstin perustyylejä napsauttamalla</a:t>
            </a:r>
          </a:p>
        </p:txBody>
      </p:sp>
      <p:sp>
        <p:nvSpPr>
          <p:cNvPr id="46" name="Tekstin paikkamerkki 11">
            <a:extLst>
              <a:ext uri="{FF2B5EF4-FFF2-40B4-BE49-F238E27FC236}">
                <a16:creationId xmlns:a16="http://schemas.microsoft.com/office/drawing/2014/main" id="{DDCFE291-773B-A4A5-08B9-F49782D7C241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5132139" y="4607741"/>
            <a:ext cx="6364536" cy="447249"/>
          </a:xfrm>
          <a:prstGeom prst="rect">
            <a:avLst/>
          </a:prstGeom>
        </p:spPr>
        <p:txBody>
          <a:bodyPr lIns="0" tIns="0" rIns="0" bIns="0" numCol="1" spcCol="0" anchor="ctr"/>
          <a:lstStyle>
            <a:lvl1pPr marL="0" indent="0">
              <a:spcBef>
                <a:spcPts val="0"/>
              </a:spcBef>
              <a:buClr>
                <a:schemeClr val="accent2"/>
              </a:buClr>
              <a:buNone/>
              <a:defRPr sz="1600" b="1"/>
            </a:lvl1pPr>
            <a:lvl2pPr marL="685800" indent="-228600">
              <a:buClr>
                <a:schemeClr val="accent2"/>
              </a:buClr>
              <a:buFontTx/>
              <a:buChar char="→"/>
              <a:defRPr sz="1600"/>
            </a:lvl2pPr>
            <a:lvl3pPr indent="-144000">
              <a:buClr>
                <a:schemeClr val="accent2"/>
              </a:buClr>
              <a:defRPr sz="1600"/>
            </a:lvl3pPr>
            <a:lvl4pPr indent="-144000">
              <a:buClr>
                <a:schemeClr val="accent2"/>
              </a:buClr>
              <a:defRPr sz="1600"/>
            </a:lvl4pPr>
            <a:lvl5pPr indent="-144000">
              <a:buClr>
                <a:schemeClr val="accent2"/>
              </a:buClr>
              <a:defRPr sz="1600"/>
            </a:lvl5pPr>
          </a:lstStyle>
          <a:p>
            <a:pPr lvl="0"/>
            <a:r>
              <a:rPr lang="fi-FI" dirty="0"/>
              <a:t>Muokkaa tekstin perustyylejä napsauttamalla</a:t>
            </a:r>
          </a:p>
        </p:txBody>
      </p:sp>
      <p:sp>
        <p:nvSpPr>
          <p:cNvPr id="47" name="Tekstin paikkamerkki 11">
            <a:extLst>
              <a:ext uri="{FF2B5EF4-FFF2-40B4-BE49-F238E27FC236}">
                <a16:creationId xmlns:a16="http://schemas.microsoft.com/office/drawing/2014/main" id="{557013EB-0191-70FC-E0CF-13B0B8811A20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5132139" y="5086449"/>
            <a:ext cx="6364536" cy="720000"/>
          </a:xfrm>
          <a:prstGeom prst="rect">
            <a:avLst/>
          </a:prstGeom>
        </p:spPr>
        <p:txBody>
          <a:bodyPr lIns="0" tIns="0" rIns="0" bIns="0" numCol="1" spcCol="0" anchor="t"/>
          <a:lstStyle>
            <a:lvl1pPr marL="0" indent="0" rtl="0">
              <a:spcBef>
                <a:spcPts val="0"/>
              </a:spcBef>
              <a:buClr>
                <a:schemeClr val="accent2"/>
              </a:buClr>
              <a:buNone/>
              <a:defRPr sz="1600" b="0"/>
            </a:lvl1pPr>
            <a:lvl2pPr marL="685800" indent="-228600">
              <a:buClr>
                <a:schemeClr val="accent2"/>
              </a:buClr>
              <a:buFontTx/>
              <a:buChar char="→"/>
              <a:defRPr sz="1600"/>
            </a:lvl2pPr>
            <a:lvl3pPr indent="-144000">
              <a:buClr>
                <a:schemeClr val="accent2"/>
              </a:buClr>
              <a:defRPr sz="1600"/>
            </a:lvl3pPr>
            <a:lvl4pPr indent="-144000">
              <a:buClr>
                <a:schemeClr val="accent2"/>
              </a:buClr>
              <a:defRPr sz="1600"/>
            </a:lvl4pPr>
            <a:lvl5pPr indent="-144000">
              <a:buClr>
                <a:schemeClr val="accent2"/>
              </a:buClr>
              <a:defRPr sz="1600"/>
            </a:lvl5pPr>
          </a:lstStyle>
          <a:p>
            <a:pPr lvl="0"/>
            <a:r>
              <a:rPr lang="fi-FI" dirty="0"/>
              <a:t>Muokkaa tekstin perustyylejä napsauttamalla</a:t>
            </a:r>
          </a:p>
        </p:txBody>
      </p:sp>
      <p:sp>
        <p:nvSpPr>
          <p:cNvPr id="6" name="Ellipsi 5">
            <a:extLst>
              <a:ext uri="{FF2B5EF4-FFF2-40B4-BE49-F238E27FC236}">
                <a16:creationId xmlns:a16="http://schemas.microsoft.com/office/drawing/2014/main" id="{50D0EA78-E6C1-D79F-B2B4-BBEA03C2BE4C}"/>
              </a:ext>
            </a:extLst>
          </p:cNvPr>
          <p:cNvSpPr/>
          <p:nvPr/>
        </p:nvSpPr>
        <p:spPr>
          <a:xfrm>
            <a:off x="4425699" y="1741662"/>
            <a:ext cx="581612" cy="581612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i-FI" sz="2800" b="1" dirty="0">
                <a:latin typeface="+mn-lt"/>
                <a:ea typeface="Segoe UI Black" panose="020B0A02040204020203" pitchFamily="34" charset="0"/>
              </a:rPr>
              <a:t>1</a:t>
            </a:r>
            <a:endParaRPr lang="fi-FI" b="1" dirty="0">
              <a:latin typeface="+mn-lt"/>
              <a:ea typeface="Segoe UI Black" panose="020B0A02040204020203" pitchFamily="34" charset="0"/>
            </a:endParaRPr>
          </a:p>
        </p:txBody>
      </p:sp>
      <p:sp>
        <p:nvSpPr>
          <p:cNvPr id="7" name="Ellipsi 6">
            <a:extLst>
              <a:ext uri="{FF2B5EF4-FFF2-40B4-BE49-F238E27FC236}">
                <a16:creationId xmlns:a16="http://schemas.microsoft.com/office/drawing/2014/main" id="{4309260A-EAB2-5610-6EDA-5283A2D6AE42}"/>
              </a:ext>
            </a:extLst>
          </p:cNvPr>
          <p:cNvSpPr/>
          <p:nvPr/>
        </p:nvSpPr>
        <p:spPr>
          <a:xfrm>
            <a:off x="4425699" y="3138194"/>
            <a:ext cx="581612" cy="581612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i-FI" sz="2800" b="1" dirty="0">
                <a:latin typeface="+mn-lt"/>
                <a:ea typeface="Segoe UI Black" panose="020B0A02040204020203" pitchFamily="34" charset="0"/>
              </a:rPr>
              <a:t>2</a:t>
            </a:r>
            <a:endParaRPr lang="fi-FI" b="1" dirty="0">
              <a:latin typeface="+mn-lt"/>
              <a:ea typeface="Segoe UI Black" panose="020B0A02040204020203" pitchFamily="34" charset="0"/>
            </a:endParaRPr>
          </a:p>
        </p:txBody>
      </p:sp>
      <p:sp>
        <p:nvSpPr>
          <p:cNvPr id="8" name="Ellipsi 7">
            <a:extLst>
              <a:ext uri="{FF2B5EF4-FFF2-40B4-BE49-F238E27FC236}">
                <a16:creationId xmlns:a16="http://schemas.microsoft.com/office/drawing/2014/main" id="{DB72E6D2-30E5-7F74-A8F0-81D844DFFC84}"/>
              </a:ext>
            </a:extLst>
          </p:cNvPr>
          <p:cNvSpPr/>
          <p:nvPr/>
        </p:nvSpPr>
        <p:spPr>
          <a:xfrm>
            <a:off x="4425699" y="4534726"/>
            <a:ext cx="581612" cy="581612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r>
              <a:rPr lang="fi-FI" sz="2800" b="1" dirty="0">
                <a:latin typeface="+mn-lt"/>
                <a:ea typeface="Segoe UI Black" panose="020B0A02040204020203" pitchFamily="34" charset="0"/>
              </a:rPr>
              <a:t>3</a:t>
            </a:r>
            <a:endParaRPr lang="fi-FI" b="1" dirty="0">
              <a:latin typeface="+mn-lt"/>
              <a:ea typeface="Segoe UI Black" panose="020B0A0204020402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74105526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2706">
          <p15:clr>
            <a:srgbClr val="FBAE40"/>
          </p15:clr>
        </p15:guide>
        <p15:guide id="2" pos="2593">
          <p15:clr>
            <a:srgbClr val="FBAE40"/>
          </p15:clr>
        </p15:guide>
        <p15:guide id="4" pos="3228">
          <p15:clr>
            <a:srgbClr val="FBAE40"/>
          </p15:clr>
        </p15:guide>
      </p15:sldGuideLst>
    </p:ext>
  </p:extLst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_4 kohta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833C3473-58F1-8EDF-A5B1-6178CAE22E8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95324" y="1217547"/>
            <a:ext cx="3421063" cy="2211454"/>
          </a:xfrm>
          <a:prstGeom prst="rect">
            <a:avLst/>
          </a:prstGeom>
        </p:spPr>
        <p:txBody>
          <a:bodyPr lIns="0" tIns="0" rIns="0" bIns="0" anchor="b"/>
          <a:lstStyle>
            <a:lvl1pPr algn="r">
              <a:defRPr sz="3200" b="1"/>
            </a:lvl1pPr>
          </a:lstStyle>
          <a:p>
            <a:r>
              <a:rPr lang="fi-FI" dirty="0"/>
              <a:t>Muokkaa </a:t>
            </a:r>
            <a:r>
              <a:rPr lang="fi-FI" dirty="0" err="1"/>
              <a:t>ots</a:t>
            </a:r>
            <a:r>
              <a:rPr lang="fi-FI" dirty="0"/>
              <a:t>. </a:t>
            </a:r>
            <a:r>
              <a:rPr lang="fi-FI" dirty="0" err="1"/>
              <a:t>perustyyl</a:t>
            </a:r>
            <a:r>
              <a:rPr lang="fi-FI" dirty="0"/>
              <a:t>. </a:t>
            </a:r>
            <a:r>
              <a:rPr lang="fi-FI" dirty="0" err="1"/>
              <a:t>napsautt</a:t>
            </a:r>
            <a:r>
              <a:rPr lang="fi-FI" dirty="0"/>
              <a:t>.</a:t>
            </a:r>
          </a:p>
        </p:txBody>
      </p:sp>
      <p:sp>
        <p:nvSpPr>
          <p:cNvPr id="3" name="Päivämäärän paikkamerkki 2">
            <a:extLst>
              <a:ext uri="{FF2B5EF4-FFF2-40B4-BE49-F238E27FC236}">
                <a16:creationId xmlns:a16="http://schemas.microsoft.com/office/drawing/2014/main" id="{4EDF806A-5A75-D1BA-FF93-4E72404FAE0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fi-FI"/>
              <a:t>xx.xx.2026</a:t>
            </a:r>
            <a:endParaRPr lang="fi-FI" dirty="0"/>
          </a:p>
        </p:txBody>
      </p:sp>
      <p:sp>
        <p:nvSpPr>
          <p:cNvPr id="4" name="Alatunnisteen paikkamerkki 3">
            <a:extLst>
              <a:ext uri="{FF2B5EF4-FFF2-40B4-BE49-F238E27FC236}">
                <a16:creationId xmlns:a16="http://schemas.microsoft.com/office/drawing/2014/main" id="{9579A185-BA8C-8B7F-23CD-D52E53638EE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i-FI"/>
              <a:t>SO12081 | Kopiosto_Korkeakouluopiskelijoiden kopiointi 2026</a:t>
            </a:r>
            <a:endParaRPr lang="fi-FI" dirty="0"/>
          </a:p>
        </p:txBody>
      </p:sp>
      <p:sp>
        <p:nvSpPr>
          <p:cNvPr id="5" name="Dian numeron paikkamerkki 4">
            <a:extLst>
              <a:ext uri="{FF2B5EF4-FFF2-40B4-BE49-F238E27FC236}">
                <a16:creationId xmlns:a16="http://schemas.microsoft.com/office/drawing/2014/main" id="{A6148269-F3EB-28EA-DFA9-6FFB3BCE683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5B6939-2160-4D54-A0A9-177BFACD315D}" type="slidenum">
              <a:rPr lang="fi-FI" smtClean="0"/>
              <a:pPr/>
              <a:t>‹#›</a:t>
            </a:fld>
            <a:endParaRPr lang="fi-FI" dirty="0"/>
          </a:p>
        </p:txBody>
      </p:sp>
      <p:sp>
        <p:nvSpPr>
          <p:cNvPr id="9" name="Tekstin paikkamerkki 11">
            <a:extLst>
              <a:ext uri="{FF2B5EF4-FFF2-40B4-BE49-F238E27FC236}">
                <a16:creationId xmlns:a16="http://schemas.microsoft.com/office/drawing/2014/main" id="{348BD119-989E-7DEF-F4BC-2F96117F0A4D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5132139" y="1161907"/>
            <a:ext cx="6364536" cy="447249"/>
          </a:xfrm>
          <a:prstGeom prst="rect">
            <a:avLst/>
          </a:prstGeom>
        </p:spPr>
        <p:txBody>
          <a:bodyPr lIns="0" tIns="0" rIns="0" bIns="0" numCol="1" spcCol="0" anchor="ctr"/>
          <a:lstStyle>
            <a:lvl1pPr marL="0" indent="0">
              <a:spcBef>
                <a:spcPts val="0"/>
              </a:spcBef>
              <a:buClr>
                <a:schemeClr val="accent2"/>
              </a:buClr>
              <a:buNone/>
              <a:defRPr sz="1600" b="1"/>
            </a:lvl1pPr>
            <a:lvl2pPr marL="685800" indent="-228600">
              <a:buClr>
                <a:schemeClr val="accent2"/>
              </a:buClr>
              <a:buFontTx/>
              <a:buChar char="→"/>
              <a:defRPr sz="1600"/>
            </a:lvl2pPr>
            <a:lvl3pPr indent="-144000">
              <a:buClr>
                <a:schemeClr val="accent2"/>
              </a:buClr>
              <a:defRPr sz="1600"/>
            </a:lvl3pPr>
            <a:lvl4pPr indent="-144000">
              <a:buClr>
                <a:schemeClr val="accent2"/>
              </a:buClr>
              <a:defRPr sz="1600"/>
            </a:lvl4pPr>
            <a:lvl5pPr indent="-144000">
              <a:buClr>
                <a:schemeClr val="accent2"/>
              </a:buClr>
              <a:defRPr sz="1600"/>
            </a:lvl5pPr>
          </a:lstStyle>
          <a:p>
            <a:pPr lvl="0"/>
            <a:r>
              <a:rPr lang="fi-FI" dirty="0"/>
              <a:t>Muokkaa tekstin perustyylejä napsauttamalla</a:t>
            </a:r>
          </a:p>
        </p:txBody>
      </p:sp>
      <p:pic>
        <p:nvPicPr>
          <p:cNvPr id="19" name="Kuva 18">
            <a:extLst>
              <a:ext uri="{FF2B5EF4-FFF2-40B4-BE49-F238E27FC236}">
                <a16:creationId xmlns:a16="http://schemas.microsoft.com/office/drawing/2014/main" id="{3C553C70-B841-E6D1-FB0B-7C95BC0D44C4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-1916" y="0"/>
            <a:ext cx="4302787" cy="6165849"/>
          </a:xfrm>
          <a:prstGeom prst="rect">
            <a:avLst/>
          </a:prstGeom>
        </p:spPr>
      </p:pic>
      <p:sp>
        <p:nvSpPr>
          <p:cNvPr id="10" name="Tekstin paikkamerkki 9">
            <a:extLst>
              <a:ext uri="{FF2B5EF4-FFF2-40B4-BE49-F238E27FC236}">
                <a16:creationId xmlns:a16="http://schemas.microsoft.com/office/drawing/2014/main" id="{7D9AD773-B172-AD4D-32DF-CEAC03F213D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695323" y="3447659"/>
            <a:ext cx="3421065" cy="2192793"/>
          </a:xfrm>
          <a:prstGeom prst="rect">
            <a:avLst/>
          </a:prstGeom>
        </p:spPr>
        <p:txBody>
          <a:bodyPr/>
          <a:lstStyle>
            <a:lvl1pPr marL="0" indent="0" algn="r">
              <a:buNone/>
              <a:defRPr sz="1800">
                <a:solidFill>
                  <a:srgbClr val="FF0000"/>
                </a:solidFill>
                <a:latin typeface="Segoe UI Light" panose="020B0502040204020203" pitchFamily="34" charset="0"/>
                <a:cs typeface="Segoe UI Light" panose="020B0502040204020203" pitchFamily="34" charset="0"/>
              </a:defRPr>
            </a:lvl1pPr>
            <a:lvl2pPr marL="457200" indent="0">
              <a:buNone/>
              <a:defRPr sz="1800">
                <a:solidFill>
                  <a:srgbClr val="FF0000"/>
                </a:solidFill>
                <a:latin typeface="Segoe UI Light" panose="020B0502040204020203" pitchFamily="34" charset="0"/>
                <a:cs typeface="Segoe UI Light" panose="020B0502040204020203" pitchFamily="34" charset="0"/>
              </a:defRPr>
            </a:lvl2pPr>
            <a:lvl3pPr marL="914400" indent="0">
              <a:buNone/>
              <a:defRPr sz="1800">
                <a:solidFill>
                  <a:srgbClr val="FF0000"/>
                </a:solidFill>
                <a:latin typeface="Segoe UI Light" panose="020B0502040204020203" pitchFamily="34" charset="0"/>
                <a:cs typeface="Segoe UI Light" panose="020B0502040204020203" pitchFamily="34" charset="0"/>
              </a:defRPr>
            </a:lvl3pPr>
            <a:lvl4pPr marL="1371600" indent="0">
              <a:buNone/>
              <a:defRPr sz="1800">
                <a:solidFill>
                  <a:srgbClr val="FF0000"/>
                </a:solidFill>
                <a:latin typeface="Segoe UI Light" panose="020B0502040204020203" pitchFamily="34" charset="0"/>
                <a:cs typeface="Segoe UI Light" panose="020B0502040204020203" pitchFamily="34" charset="0"/>
              </a:defRPr>
            </a:lvl4pPr>
            <a:lvl5pPr marL="1828800" indent="0">
              <a:buNone/>
              <a:defRPr sz="1800">
                <a:solidFill>
                  <a:srgbClr val="FF0000"/>
                </a:solidFill>
                <a:latin typeface="Segoe UI Light" panose="020B0502040204020203" pitchFamily="34" charset="0"/>
                <a:cs typeface="Segoe UI Light" panose="020B0502040204020203" pitchFamily="34" charset="0"/>
              </a:defRPr>
            </a:lvl5pPr>
          </a:lstStyle>
          <a:p>
            <a:pPr lvl="0"/>
            <a:r>
              <a:rPr lang="fi-FI" dirty="0"/>
              <a:t>Muokkaa tekstin perustyylejä napsauttamalla</a:t>
            </a:r>
          </a:p>
        </p:txBody>
      </p:sp>
      <p:sp>
        <p:nvSpPr>
          <p:cNvPr id="37" name="Tekstin paikkamerkki 11">
            <a:extLst>
              <a:ext uri="{FF2B5EF4-FFF2-40B4-BE49-F238E27FC236}">
                <a16:creationId xmlns:a16="http://schemas.microsoft.com/office/drawing/2014/main" id="{1ADEE24F-AF9B-EDC7-817A-90DE085DE8EB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5132139" y="1640615"/>
            <a:ext cx="6364536" cy="720000"/>
          </a:xfrm>
          <a:prstGeom prst="rect">
            <a:avLst/>
          </a:prstGeom>
        </p:spPr>
        <p:txBody>
          <a:bodyPr lIns="0" tIns="0" rIns="0" bIns="0" numCol="1" spcCol="0" anchor="t"/>
          <a:lstStyle>
            <a:lvl1pPr marL="0" indent="0" rtl="0">
              <a:spcBef>
                <a:spcPts val="0"/>
              </a:spcBef>
              <a:buClr>
                <a:schemeClr val="accent2"/>
              </a:buClr>
              <a:buNone/>
              <a:defRPr sz="1600" b="0"/>
            </a:lvl1pPr>
            <a:lvl2pPr marL="685800" indent="-228600">
              <a:buClr>
                <a:schemeClr val="accent2"/>
              </a:buClr>
              <a:buFontTx/>
              <a:buChar char="→"/>
              <a:defRPr sz="1600"/>
            </a:lvl2pPr>
            <a:lvl3pPr indent="-144000">
              <a:buClr>
                <a:schemeClr val="accent2"/>
              </a:buClr>
              <a:defRPr sz="1600"/>
            </a:lvl3pPr>
            <a:lvl4pPr indent="-144000">
              <a:buClr>
                <a:schemeClr val="accent2"/>
              </a:buClr>
              <a:defRPr sz="1600"/>
            </a:lvl4pPr>
            <a:lvl5pPr indent="-144000">
              <a:buClr>
                <a:schemeClr val="accent2"/>
              </a:buClr>
              <a:defRPr sz="1600"/>
            </a:lvl5pPr>
          </a:lstStyle>
          <a:p>
            <a:pPr lvl="0"/>
            <a:r>
              <a:rPr lang="fi-FI" dirty="0"/>
              <a:t>Muokkaa tekstin perustyylejä napsauttamalla</a:t>
            </a:r>
          </a:p>
        </p:txBody>
      </p:sp>
      <p:sp>
        <p:nvSpPr>
          <p:cNvPr id="44" name="Tekstin paikkamerkki 11">
            <a:extLst>
              <a:ext uri="{FF2B5EF4-FFF2-40B4-BE49-F238E27FC236}">
                <a16:creationId xmlns:a16="http://schemas.microsoft.com/office/drawing/2014/main" id="{1BD50F0C-A999-0C47-93D0-4A05A73542AF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5132139" y="2454103"/>
            <a:ext cx="6364536" cy="447249"/>
          </a:xfrm>
          <a:prstGeom prst="rect">
            <a:avLst/>
          </a:prstGeom>
        </p:spPr>
        <p:txBody>
          <a:bodyPr lIns="0" tIns="0" rIns="0" bIns="0" numCol="1" spcCol="0" anchor="ctr"/>
          <a:lstStyle>
            <a:lvl1pPr marL="0" indent="0">
              <a:spcBef>
                <a:spcPts val="0"/>
              </a:spcBef>
              <a:buClr>
                <a:schemeClr val="accent2"/>
              </a:buClr>
              <a:buNone/>
              <a:defRPr sz="1600" b="1"/>
            </a:lvl1pPr>
            <a:lvl2pPr marL="685800" indent="-228600">
              <a:buClr>
                <a:schemeClr val="accent2"/>
              </a:buClr>
              <a:buFontTx/>
              <a:buChar char="→"/>
              <a:defRPr sz="1600"/>
            </a:lvl2pPr>
            <a:lvl3pPr indent="-144000">
              <a:buClr>
                <a:schemeClr val="accent2"/>
              </a:buClr>
              <a:defRPr sz="1600"/>
            </a:lvl3pPr>
            <a:lvl4pPr indent="-144000">
              <a:buClr>
                <a:schemeClr val="accent2"/>
              </a:buClr>
              <a:defRPr sz="1600"/>
            </a:lvl4pPr>
            <a:lvl5pPr indent="-144000">
              <a:buClr>
                <a:schemeClr val="accent2"/>
              </a:buClr>
              <a:defRPr sz="1600"/>
            </a:lvl5pPr>
          </a:lstStyle>
          <a:p>
            <a:pPr lvl="0"/>
            <a:r>
              <a:rPr lang="fi-FI" dirty="0"/>
              <a:t>Muokkaa tekstin perustyylejä napsauttamalla</a:t>
            </a:r>
          </a:p>
        </p:txBody>
      </p:sp>
      <p:sp>
        <p:nvSpPr>
          <p:cNvPr id="45" name="Tekstin paikkamerkki 11">
            <a:extLst>
              <a:ext uri="{FF2B5EF4-FFF2-40B4-BE49-F238E27FC236}">
                <a16:creationId xmlns:a16="http://schemas.microsoft.com/office/drawing/2014/main" id="{76E8D283-B8F6-48C5-BA0B-2BA7CFEE37BD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132139" y="2932811"/>
            <a:ext cx="6364536" cy="720000"/>
          </a:xfrm>
          <a:prstGeom prst="rect">
            <a:avLst/>
          </a:prstGeom>
        </p:spPr>
        <p:txBody>
          <a:bodyPr lIns="0" tIns="0" rIns="0" bIns="0" numCol="1" spcCol="0" anchor="t"/>
          <a:lstStyle>
            <a:lvl1pPr marL="0" indent="0" rtl="0">
              <a:spcBef>
                <a:spcPts val="0"/>
              </a:spcBef>
              <a:buClr>
                <a:schemeClr val="accent2"/>
              </a:buClr>
              <a:buNone/>
              <a:defRPr sz="1600" b="0"/>
            </a:lvl1pPr>
            <a:lvl2pPr marL="685800" indent="-228600">
              <a:buClr>
                <a:schemeClr val="accent2"/>
              </a:buClr>
              <a:buFontTx/>
              <a:buChar char="→"/>
              <a:defRPr sz="1600"/>
            </a:lvl2pPr>
            <a:lvl3pPr indent="-144000">
              <a:buClr>
                <a:schemeClr val="accent2"/>
              </a:buClr>
              <a:defRPr sz="1600"/>
            </a:lvl3pPr>
            <a:lvl4pPr indent="-144000">
              <a:buClr>
                <a:schemeClr val="accent2"/>
              </a:buClr>
              <a:defRPr sz="1600"/>
            </a:lvl4pPr>
            <a:lvl5pPr indent="-144000">
              <a:buClr>
                <a:schemeClr val="accent2"/>
              </a:buClr>
              <a:defRPr sz="1600"/>
            </a:lvl5pPr>
          </a:lstStyle>
          <a:p>
            <a:pPr lvl="0"/>
            <a:r>
              <a:rPr lang="fi-FI" dirty="0"/>
              <a:t>Muokkaa tekstin perustyylejä napsauttamalla</a:t>
            </a:r>
          </a:p>
        </p:txBody>
      </p:sp>
      <p:sp>
        <p:nvSpPr>
          <p:cNvPr id="46" name="Tekstin paikkamerkki 11">
            <a:extLst>
              <a:ext uri="{FF2B5EF4-FFF2-40B4-BE49-F238E27FC236}">
                <a16:creationId xmlns:a16="http://schemas.microsoft.com/office/drawing/2014/main" id="{DDCFE291-773B-A4A5-08B9-F49782D7C241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5132139" y="3746299"/>
            <a:ext cx="6364536" cy="447249"/>
          </a:xfrm>
          <a:prstGeom prst="rect">
            <a:avLst/>
          </a:prstGeom>
        </p:spPr>
        <p:txBody>
          <a:bodyPr lIns="0" tIns="0" rIns="0" bIns="0" numCol="1" spcCol="0" anchor="ctr"/>
          <a:lstStyle>
            <a:lvl1pPr marL="0" indent="0">
              <a:spcBef>
                <a:spcPts val="0"/>
              </a:spcBef>
              <a:buClr>
                <a:schemeClr val="accent2"/>
              </a:buClr>
              <a:buNone/>
              <a:defRPr sz="1600" b="1"/>
            </a:lvl1pPr>
            <a:lvl2pPr marL="685800" indent="-228600">
              <a:buClr>
                <a:schemeClr val="accent2"/>
              </a:buClr>
              <a:buFontTx/>
              <a:buChar char="→"/>
              <a:defRPr sz="1600"/>
            </a:lvl2pPr>
            <a:lvl3pPr indent="-144000">
              <a:buClr>
                <a:schemeClr val="accent2"/>
              </a:buClr>
              <a:defRPr sz="1600"/>
            </a:lvl3pPr>
            <a:lvl4pPr indent="-144000">
              <a:buClr>
                <a:schemeClr val="accent2"/>
              </a:buClr>
              <a:defRPr sz="1600"/>
            </a:lvl4pPr>
            <a:lvl5pPr indent="-144000">
              <a:buClr>
                <a:schemeClr val="accent2"/>
              </a:buClr>
              <a:defRPr sz="1600"/>
            </a:lvl5pPr>
          </a:lstStyle>
          <a:p>
            <a:pPr lvl="0"/>
            <a:r>
              <a:rPr lang="fi-FI" dirty="0"/>
              <a:t>Muokkaa tekstin perustyylejä napsauttamalla</a:t>
            </a:r>
          </a:p>
        </p:txBody>
      </p:sp>
      <p:sp>
        <p:nvSpPr>
          <p:cNvPr id="47" name="Tekstin paikkamerkki 11">
            <a:extLst>
              <a:ext uri="{FF2B5EF4-FFF2-40B4-BE49-F238E27FC236}">
                <a16:creationId xmlns:a16="http://schemas.microsoft.com/office/drawing/2014/main" id="{557013EB-0191-70FC-E0CF-13B0B8811A20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5132139" y="4225007"/>
            <a:ext cx="6364536" cy="720000"/>
          </a:xfrm>
          <a:prstGeom prst="rect">
            <a:avLst/>
          </a:prstGeom>
        </p:spPr>
        <p:txBody>
          <a:bodyPr lIns="0" tIns="0" rIns="0" bIns="0" numCol="1" spcCol="0" anchor="t"/>
          <a:lstStyle>
            <a:lvl1pPr marL="0" indent="0" rtl="0">
              <a:spcBef>
                <a:spcPts val="0"/>
              </a:spcBef>
              <a:buClr>
                <a:schemeClr val="accent2"/>
              </a:buClr>
              <a:buNone/>
              <a:defRPr sz="1600" b="0"/>
            </a:lvl1pPr>
            <a:lvl2pPr marL="685800" indent="-228600">
              <a:buClr>
                <a:schemeClr val="accent2"/>
              </a:buClr>
              <a:buFontTx/>
              <a:buChar char="→"/>
              <a:defRPr sz="1600"/>
            </a:lvl2pPr>
            <a:lvl3pPr indent="-144000">
              <a:buClr>
                <a:schemeClr val="accent2"/>
              </a:buClr>
              <a:defRPr sz="1600"/>
            </a:lvl3pPr>
            <a:lvl4pPr indent="-144000">
              <a:buClr>
                <a:schemeClr val="accent2"/>
              </a:buClr>
              <a:defRPr sz="1600"/>
            </a:lvl4pPr>
            <a:lvl5pPr indent="-144000">
              <a:buClr>
                <a:schemeClr val="accent2"/>
              </a:buClr>
              <a:defRPr sz="1600"/>
            </a:lvl5pPr>
          </a:lstStyle>
          <a:p>
            <a:pPr lvl="0"/>
            <a:r>
              <a:rPr lang="fi-FI" dirty="0"/>
              <a:t>Muokkaa tekstin perustyylejä napsauttamalla</a:t>
            </a:r>
          </a:p>
        </p:txBody>
      </p:sp>
      <p:sp>
        <p:nvSpPr>
          <p:cNvPr id="48" name="Tekstin paikkamerkki 11">
            <a:extLst>
              <a:ext uri="{FF2B5EF4-FFF2-40B4-BE49-F238E27FC236}">
                <a16:creationId xmlns:a16="http://schemas.microsoft.com/office/drawing/2014/main" id="{AD5A7995-C701-E13A-1E65-F073FD078D41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5132139" y="5038495"/>
            <a:ext cx="6364536" cy="447249"/>
          </a:xfrm>
          <a:prstGeom prst="rect">
            <a:avLst/>
          </a:prstGeom>
        </p:spPr>
        <p:txBody>
          <a:bodyPr lIns="0" tIns="0" rIns="0" bIns="0" numCol="1" spcCol="0" anchor="ctr"/>
          <a:lstStyle>
            <a:lvl1pPr marL="0" indent="0" rtl="0">
              <a:spcBef>
                <a:spcPts val="0"/>
              </a:spcBef>
              <a:buClr>
                <a:schemeClr val="accent2"/>
              </a:buClr>
              <a:buNone/>
              <a:defRPr sz="1600" b="1"/>
            </a:lvl1pPr>
            <a:lvl2pPr marL="685800" indent="-228600">
              <a:buClr>
                <a:schemeClr val="accent2"/>
              </a:buClr>
              <a:buFontTx/>
              <a:buChar char="→"/>
              <a:defRPr sz="1600"/>
            </a:lvl2pPr>
            <a:lvl3pPr indent="-144000">
              <a:buClr>
                <a:schemeClr val="accent2"/>
              </a:buClr>
              <a:defRPr sz="1600"/>
            </a:lvl3pPr>
            <a:lvl4pPr indent="-144000">
              <a:buClr>
                <a:schemeClr val="accent2"/>
              </a:buClr>
              <a:defRPr sz="1600"/>
            </a:lvl4pPr>
            <a:lvl5pPr indent="-144000">
              <a:buClr>
                <a:schemeClr val="accent2"/>
              </a:buClr>
              <a:defRPr sz="1600"/>
            </a:lvl5pPr>
          </a:lstStyle>
          <a:p>
            <a:pPr lvl="0"/>
            <a:r>
              <a:rPr lang="fi-FI" dirty="0"/>
              <a:t>Muokkaa tekstin perustyylejä napsauttamalla</a:t>
            </a:r>
          </a:p>
        </p:txBody>
      </p:sp>
      <p:sp>
        <p:nvSpPr>
          <p:cNvPr id="49" name="Tekstin paikkamerkki 11">
            <a:extLst>
              <a:ext uri="{FF2B5EF4-FFF2-40B4-BE49-F238E27FC236}">
                <a16:creationId xmlns:a16="http://schemas.microsoft.com/office/drawing/2014/main" id="{EDD9AFD6-4010-93A6-EA41-43053DEC58C4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5132139" y="5517203"/>
            <a:ext cx="6364536" cy="720000"/>
          </a:xfrm>
          <a:prstGeom prst="rect">
            <a:avLst/>
          </a:prstGeom>
        </p:spPr>
        <p:txBody>
          <a:bodyPr lIns="0" tIns="0" rIns="0" bIns="0" numCol="1" spcCol="0" anchor="t"/>
          <a:lstStyle>
            <a:lvl1pPr marL="0" indent="0" rtl="0">
              <a:spcBef>
                <a:spcPts val="0"/>
              </a:spcBef>
              <a:buClr>
                <a:schemeClr val="accent2"/>
              </a:buClr>
              <a:buNone/>
              <a:defRPr sz="1600" b="0"/>
            </a:lvl1pPr>
            <a:lvl2pPr marL="685800" indent="-228600">
              <a:buClr>
                <a:schemeClr val="accent2"/>
              </a:buClr>
              <a:buFontTx/>
              <a:buChar char="→"/>
              <a:defRPr sz="1600"/>
            </a:lvl2pPr>
            <a:lvl3pPr indent="-144000">
              <a:buClr>
                <a:schemeClr val="accent2"/>
              </a:buClr>
              <a:defRPr sz="1600"/>
            </a:lvl3pPr>
            <a:lvl4pPr indent="-144000">
              <a:buClr>
                <a:schemeClr val="accent2"/>
              </a:buClr>
              <a:defRPr sz="1600"/>
            </a:lvl4pPr>
            <a:lvl5pPr indent="-144000">
              <a:buClr>
                <a:schemeClr val="accent2"/>
              </a:buClr>
              <a:defRPr sz="1600"/>
            </a:lvl5pPr>
          </a:lstStyle>
          <a:p>
            <a:pPr lvl="0"/>
            <a:r>
              <a:rPr lang="fi-FI" dirty="0"/>
              <a:t>Muokkaa tekstin perustyylejä napsauttamalla</a:t>
            </a:r>
          </a:p>
        </p:txBody>
      </p:sp>
      <p:sp>
        <p:nvSpPr>
          <p:cNvPr id="6" name="Ellipsi 5">
            <a:extLst>
              <a:ext uri="{FF2B5EF4-FFF2-40B4-BE49-F238E27FC236}">
                <a16:creationId xmlns:a16="http://schemas.microsoft.com/office/drawing/2014/main" id="{F71C01DB-2ACF-58F5-429B-A73880BF9D7C}"/>
              </a:ext>
            </a:extLst>
          </p:cNvPr>
          <p:cNvSpPr/>
          <p:nvPr/>
        </p:nvSpPr>
        <p:spPr>
          <a:xfrm>
            <a:off x="4425699" y="1093903"/>
            <a:ext cx="581612" cy="581612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i-FI" sz="2800" b="1" dirty="0">
                <a:latin typeface="+mn-lt"/>
                <a:ea typeface="Segoe UI Black" panose="020B0A02040204020203" pitchFamily="34" charset="0"/>
              </a:rPr>
              <a:t>1</a:t>
            </a:r>
            <a:endParaRPr lang="fi-FI" b="1" dirty="0">
              <a:latin typeface="+mn-lt"/>
              <a:ea typeface="Segoe UI Black" panose="020B0A02040204020203" pitchFamily="34" charset="0"/>
            </a:endParaRPr>
          </a:p>
        </p:txBody>
      </p:sp>
      <p:sp>
        <p:nvSpPr>
          <p:cNvPr id="7" name="Ellipsi 6">
            <a:extLst>
              <a:ext uri="{FF2B5EF4-FFF2-40B4-BE49-F238E27FC236}">
                <a16:creationId xmlns:a16="http://schemas.microsoft.com/office/drawing/2014/main" id="{65F57CF6-9940-0ED0-FA75-9BA02561A367}"/>
              </a:ext>
            </a:extLst>
          </p:cNvPr>
          <p:cNvSpPr/>
          <p:nvPr/>
        </p:nvSpPr>
        <p:spPr>
          <a:xfrm>
            <a:off x="4425699" y="2386373"/>
            <a:ext cx="581612" cy="581612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i-FI" sz="2800" b="1" dirty="0">
                <a:latin typeface="+mn-lt"/>
                <a:ea typeface="Segoe UI Black" panose="020B0A02040204020203" pitchFamily="34" charset="0"/>
              </a:rPr>
              <a:t>2</a:t>
            </a:r>
            <a:endParaRPr lang="fi-FI" b="1" dirty="0">
              <a:latin typeface="+mn-lt"/>
              <a:ea typeface="Segoe UI Black" panose="020B0A02040204020203" pitchFamily="34" charset="0"/>
            </a:endParaRPr>
          </a:p>
        </p:txBody>
      </p:sp>
      <p:sp>
        <p:nvSpPr>
          <p:cNvPr id="8" name="Ellipsi 7">
            <a:extLst>
              <a:ext uri="{FF2B5EF4-FFF2-40B4-BE49-F238E27FC236}">
                <a16:creationId xmlns:a16="http://schemas.microsoft.com/office/drawing/2014/main" id="{E2472783-9F4F-6BA4-1477-A6E8D916A62B}"/>
              </a:ext>
            </a:extLst>
          </p:cNvPr>
          <p:cNvSpPr/>
          <p:nvPr/>
        </p:nvSpPr>
        <p:spPr>
          <a:xfrm>
            <a:off x="4425699" y="3678843"/>
            <a:ext cx="581612" cy="581612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r>
              <a:rPr lang="fi-FI" sz="2800" b="1" dirty="0">
                <a:latin typeface="+mn-lt"/>
                <a:ea typeface="Segoe UI Black" panose="020B0A02040204020203" pitchFamily="34" charset="0"/>
              </a:rPr>
              <a:t>3</a:t>
            </a:r>
            <a:endParaRPr lang="fi-FI" b="1" dirty="0">
              <a:latin typeface="+mn-lt"/>
              <a:ea typeface="Segoe UI Black" panose="020B0A02040204020203" pitchFamily="34" charset="0"/>
            </a:endParaRPr>
          </a:p>
        </p:txBody>
      </p:sp>
      <p:sp>
        <p:nvSpPr>
          <p:cNvPr id="11" name="Ellipsi 10">
            <a:extLst>
              <a:ext uri="{FF2B5EF4-FFF2-40B4-BE49-F238E27FC236}">
                <a16:creationId xmlns:a16="http://schemas.microsoft.com/office/drawing/2014/main" id="{C59D1A56-4379-4AB8-A28F-1C8CF3A2EFE0}"/>
              </a:ext>
            </a:extLst>
          </p:cNvPr>
          <p:cNvSpPr/>
          <p:nvPr/>
        </p:nvSpPr>
        <p:spPr>
          <a:xfrm>
            <a:off x="4425699" y="4971313"/>
            <a:ext cx="581612" cy="581612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r>
              <a:rPr lang="fi-FI" sz="2800" b="1" dirty="0">
                <a:latin typeface="+mn-lt"/>
                <a:ea typeface="Segoe UI Black" panose="020B0A02040204020203" pitchFamily="34" charset="0"/>
              </a:rPr>
              <a:t>4</a:t>
            </a:r>
            <a:endParaRPr lang="fi-FI" b="1" dirty="0">
              <a:latin typeface="+mn-lt"/>
              <a:ea typeface="Segoe UI Black" panose="020B0A0204020402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04308582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2706">
          <p15:clr>
            <a:srgbClr val="FBAE40"/>
          </p15:clr>
        </p15:guide>
        <p15:guide id="2" pos="2593">
          <p15:clr>
            <a:srgbClr val="FBAE40"/>
          </p15:clr>
        </p15:guide>
        <p15:guide id="3" pos="2819">
          <p15:clr>
            <a:srgbClr val="FBAE40"/>
          </p15:clr>
        </p15:guide>
        <p15:guide id="4" pos="3228">
          <p15:clr>
            <a:srgbClr val="FBAE40"/>
          </p15:clr>
        </p15:guide>
      </p15:sldGuideLst>
    </p:ext>
  </p:extLst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_5 kohta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833C3473-58F1-8EDF-A5B1-6178CAE22E8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95324" y="1217547"/>
            <a:ext cx="3421063" cy="2211454"/>
          </a:xfrm>
          <a:prstGeom prst="rect">
            <a:avLst/>
          </a:prstGeom>
        </p:spPr>
        <p:txBody>
          <a:bodyPr lIns="0" tIns="0" rIns="0" bIns="0" anchor="b"/>
          <a:lstStyle>
            <a:lvl1pPr algn="r">
              <a:defRPr sz="3200" b="1"/>
            </a:lvl1pPr>
          </a:lstStyle>
          <a:p>
            <a:r>
              <a:rPr lang="fi-FI" dirty="0"/>
              <a:t>Muokkaa </a:t>
            </a:r>
            <a:r>
              <a:rPr lang="fi-FI" dirty="0" err="1"/>
              <a:t>ots</a:t>
            </a:r>
            <a:r>
              <a:rPr lang="fi-FI" dirty="0"/>
              <a:t>. </a:t>
            </a:r>
            <a:r>
              <a:rPr lang="fi-FI" dirty="0" err="1"/>
              <a:t>perustyyl</a:t>
            </a:r>
            <a:r>
              <a:rPr lang="fi-FI" dirty="0"/>
              <a:t>. </a:t>
            </a:r>
            <a:r>
              <a:rPr lang="fi-FI" dirty="0" err="1"/>
              <a:t>napsautt</a:t>
            </a:r>
            <a:r>
              <a:rPr lang="fi-FI" dirty="0"/>
              <a:t>.</a:t>
            </a:r>
          </a:p>
        </p:txBody>
      </p:sp>
      <p:sp>
        <p:nvSpPr>
          <p:cNvPr id="3" name="Päivämäärän paikkamerkki 2">
            <a:extLst>
              <a:ext uri="{FF2B5EF4-FFF2-40B4-BE49-F238E27FC236}">
                <a16:creationId xmlns:a16="http://schemas.microsoft.com/office/drawing/2014/main" id="{4EDF806A-5A75-D1BA-FF93-4E72404FAE0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fi-FI"/>
              <a:t>xx.xx.2026</a:t>
            </a:r>
            <a:endParaRPr lang="fi-FI" dirty="0"/>
          </a:p>
        </p:txBody>
      </p:sp>
      <p:sp>
        <p:nvSpPr>
          <p:cNvPr id="4" name="Alatunnisteen paikkamerkki 3">
            <a:extLst>
              <a:ext uri="{FF2B5EF4-FFF2-40B4-BE49-F238E27FC236}">
                <a16:creationId xmlns:a16="http://schemas.microsoft.com/office/drawing/2014/main" id="{9579A185-BA8C-8B7F-23CD-D52E53638EE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i-FI"/>
              <a:t>SO12081 | Kopiosto_Korkeakouluopiskelijoiden kopiointi 2026</a:t>
            </a:r>
            <a:endParaRPr lang="fi-FI" dirty="0"/>
          </a:p>
        </p:txBody>
      </p:sp>
      <p:sp>
        <p:nvSpPr>
          <p:cNvPr id="5" name="Dian numeron paikkamerkki 4">
            <a:extLst>
              <a:ext uri="{FF2B5EF4-FFF2-40B4-BE49-F238E27FC236}">
                <a16:creationId xmlns:a16="http://schemas.microsoft.com/office/drawing/2014/main" id="{A6148269-F3EB-28EA-DFA9-6FFB3BCE683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5B6939-2160-4D54-A0A9-177BFACD315D}" type="slidenum">
              <a:rPr lang="fi-FI" smtClean="0"/>
              <a:pPr/>
              <a:t>‹#›</a:t>
            </a:fld>
            <a:endParaRPr lang="fi-FI" dirty="0"/>
          </a:p>
        </p:txBody>
      </p:sp>
      <p:sp>
        <p:nvSpPr>
          <p:cNvPr id="9" name="Tekstin paikkamerkki 11">
            <a:extLst>
              <a:ext uri="{FF2B5EF4-FFF2-40B4-BE49-F238E27FC236}">
                <a16:creationId xmlns:a16="http://schemas.microsoft.com/office/drawing/2014/main" id="{348BD119-989E-7DEF-F4BC-2F96117F0A4D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5132139" y="1217547"/>
            <a:ext cx="6364536" cy="339027"/>
          </a:xfrm>
          <a:prstGeom prst="rect">
            <a:avLst/>
          </a:prstGeom>
        </p:spPr>
        <p:txBody>
          <a:bodyPr lIns="0" tIns="0" rIns="0" bIns="0" numCol="1" spcCol="0" anchor="ctr"/>
          <a:lstStyle>
            <a:lvl1pPr marL="0" indent="0">
              <a:spcBef>
                <a:spcPts val="0"/>
              </a:spcBef>
              <a:buClr>
                <a:schemeClr val="accent2"/>
              </a:buClr>
              <a:buNone/>
              <a:defRPr sz="1600" b="1"/>
            </a:lvl1pPr>
            <a:lvl2pPr marL="685800" indent="-228600">
              <a:buClr>
                <a:schemeClr val="accent2"/>
              </a:buClr>
              <a:buFontTx/>
              <a:buChar char="→"/>
              <a:defRPr sz="1600"/>
            </a:lvl2pPr>
            <a:lvl3pPr indent="-144000">
              <a:buClr>
                <a:schemeClr val="accent2"/>
              </a:buClr>
              <a:defRPr sz="1600"/>
            </a:lvl3pPr>
            <a:lvl4pPr indent="-144000">
              <a:buClr>
                <a:schemeClr val="accent2"/>
              </a:buClr>
              <a:defRPr sz="1600"/>
            </a:lvl4pPr>
            <a:lvl5pPr indent="-144000">
              <a:buClr>
                <a:schemeClr val="accent2"/>
              </a:buClr>
              <a:defRPr sz="1600"/>
            </a:lvl5pPr>
          </a:lstStyle>
          <a:p>
            <a:pPr lvl="0"/>
            <a:r>
              <a:rPr lang="fi-FI" dirty="0"/>
              <a:t>Muokkaa tekstin perustyylejä napsauttamalla</a:t>
            </a:r>
          </a:p>
        </p:txBody>
      </p:sp>
      <p:pic>
        <p:nvPicPr>
          <p:cNvPr id="19" name="Kuva 18">
            <a:extLst>
              <a:ext uri="{FF2B5EF4-FFF2-40B4-BE49-F238E27FC236}">
                <a16:creationId xmlns:a16="http://schemas.microsoft.com/office/drawing/2014/main" id="{3C553C70-B841-E6D1-FB0B-7C95BC0D44C4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-1916" y="0"/>
            <a:ext cx="4302787" cy="6165849"/>
          </a:xfrm>
          <a:prstGeom prst="rect">
            <a:avLst/>
          </a:prstGeom>
        </p:spPr>
      </p:pic>
      <p:sp>
        <p:nvSpPr>
          <p:cNvPr id="10" name="Tekstin paikkamerkki 9">
            <a:extLst>
              <a:ext uri="{FF2B5EF4-FFF2-40B4-BE49-F238E27FC236}">
                <a16:creationId xmlns:a16="http://schemas.microsoft.com/office/drawing/2014/main" id="{7D9AD773-B172-AD4D-32DF-CEAC03F213D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695323" y="3447659"/>
            <a:ext cx="3421065" cy="2192793"/>
          </a:xfrm>
          <a:prstGeom prst="rect">
            <a:avLst/>
          </a:prstGeom>
        </p:spPr>
        <p:txBody>
          <a:bodyPr/>
          <a:lstStyle>
            <a:lvl1pPr marL="0" indent="0" algn="r">
              <a:buNone/>
              <a:defRPr sz="1800">
                <a:solidFill>
                  <a:srgbClr val="FF0000"/>
                </a:solidFill>
                <a:latin typeface="Segoe UI Light" panose="020B0502040204020203" pitchFamily="34" charset="0"/>
                <a:cs typeface="Segoe UI Light" panose="020B0502040204020203" pitchFamily="34" charset="0"/>
              </a:defRPr>
            </a:lvl1pPr>
            <a:lvl2pPr marL="457200" indent="0">
              <a:buNone/>
              <a:defRPr sz="1800">
                <a:solidFill>
                  <a:srgbClr val="FF0000"/>
                </a:solidFill>
                <a:latin typeface="Segoe UI Light" panose="020B0502040204020203" pitchFamily="34" charset="0"/>
                <a:cs typeface="Segoe UI Light" panose="020B0502040204020203" pitchFamily="34" charset="0"/>
              </a:defRPr>
            </a:lvl2pPr>
            <a:lvl3pPr marL="914400" indent="0">
              <a:buNone/>
              <a:defRPr sz="1800">
                <a:solidFill>
                  <a:srgbClr val="FF0000"/>
                </a:solidFill>
                <a:latin typeface="Segoe UI Light" panose="020B0502040204020203" pitchFamily="34" charset="0"/>
                <a:cs typeface="Segoe UI Light" panose="020B0502040204020203" pitchFamily="34" charset="0"/>
              </a:defRPr>
            </a:lvl3pPr>
            <a:lvl4pPr marL="1371600" indent="0">
              <a:buNone/>
              <a:defRPr sz="1800">
                <a:solidFill>
                  <a:srgbClr val="FF0000"/>
                </a:solidFill>
                <a:latin typeface="Segoe UI Light" panose="020B0502040204020203" pitchFamily="34" charset="0"/>
                <a:cs typeface="Segoe UI Light" panose="020B0502040204020203" pitchFamily="34" charset="0"/>
              </a:defRPr>
            </a:lvl4pPr>
            <a:lvl5pPr marL="1828800" indent="0">
              <a:buNone/>
              <a:defRPr sz="1800">
                <a:solidFill>
                  <a:srgbClr val="FF0000"/>
                </a:solidFill>
                <a:latin typeface="Segoe UI Light" panose="020B0502040204020203" pitchFamily="34" charset="0"/>
                <a:cs typeface="Segoe UI Light" panose="020B0502040204020203" pitchFamily="34" charset="0"/>
              </a:defRPr>
            </a:lvl5pPr>
          </a:lstStyle>
          <a:p>
            <a:pPr lvl="0"/>
            <a:r>
              <a:rPr lang="fi-FI" dirty="0"/>
              <a:t>Muokkaa tekstin perustyylejä napsauttamalla</a:t>
            </a:r>
          </a:p>
        </p:txBody>
      </p:sp>
      <p:sp>
        <p:nvSpPr>
          <p:cNvPr id="37" name="Tekstin paikkamerkki 11">
            <a:extLst>
              <a:ext uri="{FF2B5EF4-FFF2-40B4-BE49-F238E27FC236}">
                <a16:creationId xmlns:a16="http://schemas.microsoft.com/office/drawing/2014/main" id="{1ADEE24F-AF9B-EDC7-817A-90DE085DE8EB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5132139" y="1598367"/>
            <a:ext cx="6364536" cy="540000"/>
          </a:xfrm>
          <a:prstGeom prst="rect">
            <a:avLst/>
          </a:prstGeom>
        </p:spPr>
        <p:txBody>
          <a:bodyPr lIns="0" tIns="0" rIns="0" bIns="0" numCol="1" spcCol="0" anchor="t"/>
          <a:lstStyle>
            <a:lvl1pPr marL="0" indent="0" rtl="0">
              <a:spcBef>
                <a:spcPts val="0"/>
              </a:spcBef>
              <a:buClr>
                <a:schemeClr val="accent2"/>
              </a:buClr>
              <a:buNone/>
              <a:defRPr sz="1600" b="0"/>
            </a:lvl1pPr>
            <a:lvl2pPr marL="685800" indent="-228600">
              <a:buClr>
                <a:schemeClr val="accent2"/>
              </a:buClr>
              <a:buFontTx/>
              <a:buChar char="→"/>
              <a:defRPr sz="1600"/>
            </a:lvl2pPr>
            <a:lvl3pPr indent="-144000">
              <a:buClr>
                <a:schemeClr val="accent2"/>
              </a:buClr>
              <a:defRPr sz="1600"/>
            </a:lvl3pPr>
            <a:lvl4pPr indent="-144000">
              <a:buClr>
                <a:schemeClr val="accent2"/>
              </a:buClr>
              <a:defRPr sz="1600"/>
            </a:lvl4pPr>
            <a:lvl5pPr indent="-144000">
              <a:buClr>
                <a:schemeClr val="accent2"/>
              </a:buClr>
              <a:defRPr sz="1600"/>
            </a:lvl5pPr>
          </a:lstStyle>
          <a:p>
            <a:pPr lvl="0"/>
            <a:r>
              <a:rPr lang="fi-FI" dirty="0"/>
              <a:t>Muokkaa tekstin perustyylejä napsauttamalla</a:t>
            </a:r>
          </a:p>
        </p:txBody>
      </p:sp>
      <p:sp>
        <p:nvSpPr>
          <p:cNvPr id="44" name="Tekstin paikkamerkki 11">
            <a:extLst>
              <a:ext uri="{FF2B5EF4-FFF2-40B4-BE49-F238E27FC236}">
                <a16:creationId xmlns:a16="http://schemas.microsoft.com/office/drawing/2014/main" id="{1BD50F0C-A999-0C47-93D0-4A05A73542AF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5132139" y="2252183"/>
            <a:ext cx="6364536" cy="360000"/>
          </a:xfrm>
          <a:prstGeom prst="rect">
            <a:avLst/>
          </a:prstGeom>
        </p:spPr>
        <p:txBody>
          <a:bodyPr lIns="0" tIns="0" rIns="0" bIns="0" numCol="1" spcCol="0" anchor="ctr"/>
          <a:lstStyle>
            <a:lvl1pPr marL="0" indent="0">
              <a:spcBef>
                <a:spcPts val="0"/>
              </a:spcBef>
              <a:buClr>
                <a:schemeClr val="accent2"/>
              </a:buClr>
              <a:buNone/>
              <a:defRPr sz="1600" b="1"/>
            </a:lvl1pPr>
            <a:lvl2pPr marL="685800" indent="-228600">
              <a:buClr>
                <a:schemeClr val="accent2"/>
              </a:buClr>
              <a:buFontTx/>
              <a:buChar char="→"/>
              <a:defRPr sz="1600"/>
            </a:lvl2pPr>
            <a:lvl3pPr indent="-144000">
              <a:buClr>
                <a:schemeClr val="accent2"/>
              </a:buClr>
              <a:defRPr sz="1600"/>
            </a:lvl3pPr>
            <a:lvl4pPr indent="-144000">
              <a:buClr>
                <a:schemeClr val="accent2"/>
              </a:buClr>
              <a:defRPr sz="1600"/>
            </a:lvl4pPr>
            <a:lvl5pPr indent="-144000">
              <a:buClr>
                <a:schemeClr val="accent2"/>
              </a:buClr>
              <a:defRPr sz="1600"/>
            </a:lvl5pPr>
          </a:lstStyle>
          <a:p>
            <a:pPr lvl="0"/>
            <a:r>
              <a:rPr lang="fi-FI" dirty="0"/>
              <a:t>Muokkaa tekstin perustyylejä napsauttamalla</a:t>
            </a:r>
          </a:p>
        </p:txBody>
      </p:sp>
      <p:sp>
        <p:nvSpPr>
          <p:cNvPr id="45" name="Tekstin paikkamerkki 11">
            <a:extLst>
              <a:ext uri="{FF2B5EF4-FFF2-40B4-BE49-F238E27FC236}">
                <a16:creationId xmlns:a16="http://schemas.microsoft.com/office/drawing/2014/main" id="{76E8D283-B8F6-48C5-BA0B-2BA7CFEE37BD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132139" y="2633003"/>
            <a:ext cx="6364536" cy="540000"/>
          </a:xfrm>
          <a:prstGeom prst="rect">
            <a:avLst/>
          </a:prstGeom>
        </p:spPr>
        <p:txBody>
          <a:bodyPr lIns="0" tIns="0" rIns="0" bIns="0" numCol="1" spcCol="0" anchor="t"/>
          <a:lstStyle>
            <a:lvl1pPr marL="0" indent="0" rtl="0">
              <a:spcBef>
                <a:spcPts val="0"/>
              </a:spcBef>
              <a:buClr>
                <a:schemeClr val="accent2"/>
              </a:buClr>
              <a:buNone/>
              <a:defRPr sz="1600" b="0"/>
            </a:lvl1pPr>
            <a:lvl2pPr marL="685800" indent="-228600">
              <a:buClr>
                <a:schemeClr val="accent2"/>
              </a:buClr>
              <a:buFontTx/>
              <a:buChar char="→"/>
              <a:defRPr sz="1600"/>
            </a:lvl2pPr>
            <a:lvl3pPr indent="-144000">
              <a:buClr>
                <a:schemeClr val="accent2"/>
              </a:buClr>
              <a:defRPr sz="1600"/>
            </a:lvl3pPr>
            <a:lvl4pPr indent="-144000">
              <a:buClr>
                <a:schemeClr val="accent2"/>
              </a:buClr>
              <a:defRPr sz="1600"/>
            </a:lvl4pPr>
            <a:lvl5pPr indent="-144000">
              <a:buClr>
                <a:schemeClr val="accent2"/>
              </a:buClr>
              <a:defRPr sz="1600"/>
            </a:lvl5pPr>
          </a:lstStyle>
          <a:p>
            <a:pPr lvl="0"/>
            <a:r>
              <a:rPr lang="fi-FI" dirty="0"/>
              <a:t>Muokkaa tekstin perustyylejä napsauttamalla</a:t>
            </a:r>
          </a:p>
        </p:txBody>
      </p:sp>
      <p:sp>
        <p:nvSpPr>
          <p:cNvPr id="46" name="Tekstin paikkamerkki 11">
            <a:extLst>
              <a:ext uri="{FF2B5EF4-FFF2-40B4-BE49-F238E27FC236}">
                <a16:creationId xmlns:a16="http://schemas.microsoft.com/office/drawing/2014/main" id="{DDCFE291-773B-A4A5-08B9-F49782D7C241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5132139" y="3273213"/>
            <a:ext cx="6364536" cy="360000"/>
          </a:xfrm>
          <a:prstGeom prst="rect">
            <a:avLst/>
          </a:prstGeom>
        </p:spPr>
        <p:txBody>
          <a:bodyPr lIns="0" tIns="0" rIns="0" bIns="0" numCol="1" spcCol="0" anchor="ctr"/>
          <a:lstStyle>
            <a:lvl1pPr marL="0" indent="0">
              <a:spcBef>
                <a:spcPts val="0"/>
              </a:spcBef>
              <a:buClr>
                <a:schemeClr val="accent2"/>
              </a:buClr>
              <a:buNone/>
              <a:defRPr sz="1600" b="1"/>
            </a:lvl1pPr>
            <a:lvl2pPr marL="685800" indent="-228600">
              <a:buClr>
                <a:schemeClr val="accent2"/>
              </a:buClr>
              <a:buFontTx/>
              <a:buChar char="→"/>
              <a:defRPr sz="1600"/>
            </a:lvl2pPr>
            <a:lvl3pPr indent="-144000">
              <a:buClr>
                <a:schemeClr val="accent2"/>
              </a:buClr>
              <a:defRPr sz="1600"/>
            </a:lvl3pPr>
            <a:lvl4pPr indent="-144000">
              <a:buClr>
                <a:schemeClr val="accent2"/>
              </a:buClr>
              <a:defRPr sz="1600"/>
            </a:lvl4pPr>
            <a:lvl5pPr indent="-144000">
              <a:buClr>
                <a:schemeClr val="accent2"/>
              </a:buClr>
              <a:defRPr sz="1600"/>
            </a:lvl5pPr>
          </a:lstStyle>
          <a:p>
            <a:pPr lvl="0"/>
            <a:r>
              <a:rPr lang="fi-FI" dirty="0"/>
              <a:t>Muokkaa tekstin perustyylejä napsauttamalla</a:t>
            </a:r>
          </a:p>
        </p:txBody>
      </p:sp>
      <p:sp>
        <p:nvSpPr>
          <p:cNvPr id="47" name="Tekstin paikkamerkki 11">
            <a:extLst>
              <a:ext uri="{FF2B5EF4-FFF2-40B4-BE49-F238E27FC236}">
                <a16:creationId xmlns:a16="http://schemas.microsoft.com/office/drawing/2014/main" id="{557013EB-0191-70FC-E0CF-13B0B8811A20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5132139" y="3654033"/>
            <a:ext cx="6364536" cy="540000"/>
          </a:xfrm>
          <a:prstGeom prst="rect">
            <a:avLst/>
          </a:prstGeom>
        </p:spPr>
        <p:txBody>
          <a:bodyPr lIns="0" tIns="0" rIns="0" bIns="0" numCol="1" spcCol="0" anchor="t"/>
          <a:lstStyle>
            <a:lvl1pPr marL="0" indent="0" rtl="0">
              <a:spcBef>
                <a:spcPts val="0"/>
              </a:spcBef>
              <a:buClr>
                <a:schemeClr val="accent2"/>
              </a:buClr>
              <a:buNone/>
              <a:defRPr sz="1600" b="0"/>
            </a:lvl1pPr>
            <a:lvl2pPr marL="685800" indent="-228600">
              <a:buClr>
                <a:schemeClr val="accent2"/>
              </a:buClr>
              <a:buFontTx/>
              <a:buChar char="→"/>
              <a:defRPr sz="1600"/>
            </a:lvl2pPr>
            <a:lvl3pPr indent="-144000">
              <a:buClr>
                <a:schemeClr val="accent2"/>
              </a:buClr>
              <a:defRPr sz="1600"/>
            </a:lvl3pPr>
            <a:lvl4pPr indent="-144000">
              <a:buClr>
                <a:schemeClr val="accent2"/>
              </a:buClr>
              <a:defRPr sz="1600"/>
            </a:lvl4pPr>
            <a:lvl5pPr indent="-144000">
              <a:buClr>
                <a:schemeClr val="accent2"/>
              </a:buClr>
              <a:defRPr sz="1600"/>
            </a:lvl5pPr>
          </a:lstStyle>
          <a:p>
            <a:pPr lvl="0"/>
            <a:r>
              <a:rPr lang="fi-FI" dirty="0"/>
              <a:t>Muokkaa tekstin perustyylejä napsauttamalla</a:t>
            </a:r>
          </a:p>
        </p:txBody>
      </p:sp>
      <p:sp>
        <p:nvSpPr>
          <p:cNvPr id="48" name="Tekstin paikkamerkki 11">
            <a:extLst>
              <a:ext uri="{FF2B5EF4-FFF2-40B4-BE49-F238E27FC236}">
                <a16:creationId xmlns:a16="http://schemas.microsoft.com/office/drawing/2014/main" id="{AD5A7995-C701-E13A-1E65-F073FD078D41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5132139" y="5315273"/>
            <a:ext cx="6364536" cy="360000"/>
          </a:xfrm>
          <a:prstGeom prst="rect">
            <a:avLst/>
          </a:prstGeom>
        </p:spPr>
        <p:txBody>
          <a:bodyPr lIns="0" tIns="0" rIns="0" bIns="0" numCol="1" spcCol="0" anchor="ctr"/>
          <a:lstStyle>
            <a:lvl1pPr marL="0" indent="0" rtl="0">
              <a:spcBef>
                <a:spcPts val="0"/>
              </a:spcBef>
              <a:buClr>
                <a:schemeClr val="accent2"/>
              </a:buClr>
              <a:buNone/>
              <a:defRPr sz="1600" b="1"/>
            </a:lvl1pPr>
            <a:lvl2pPr marL="685800" indent="-228600">
              <a:buClr>
                <a:schemeClr val="accent2"/>
              </a:buClr>
              <a:buFontTx/>
              <a:buChar char="→"/>
              <a:defRPr sz="1600"/>
            </a:lvl2pPr>
            <a:lvl3pPr indent="-144000">
              <a:buClr>
                <a:schemeClr val="accent2"/>
              </a:buClr>
              <a:defRPr sz="1600"/>
            </a:lvl3pPr>
            <a:lvl4pPr indent="-144000">
              <a:buClr>
                <a:schemeClr val="accent2"/>
              </a:buClr>
              <a:defRPr sz="1600"/>
            </a:lvl4pPr>
            <a:lvl5pPr indent="-144000">
              <a:buClr>
                <a:schemeClr val="accent2"/>
              </a:buClr>
              <a:defRPr sz="1600"/>
            </a:lvl5pPr>
          </a:lstStyle>
          <a:p>
            <a:pPr lvl="0"/>
            <a:r>
              <a:rPr lang="fi-FI" dirty="0"/>
              <a:t>Muokkaa tekstin perustyylejä napsauttamalla</a:t>
            </a:r>
          </a:p>
        </p:txBody>
      </p:sp>
      <p:sp>
        <p:nvSpPr>
          <p:cNvPr id="49" name="Tekstin paikkamerkki 11">
            <a:extLst>
              <a:ext uri="{FF2B5EF4-FFF2-40B4-BE49-F238E27FC236}">
                <a16:creationId xmlns:a16="http://schemas.microsoft.com/office/drawing/2014/main" id="{EDD9AFD6-4010-93A6-EA41-43053DEC58C4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5132139" y="5696094"/>
            <a:ext cx="6364536" cy="540000"/>
          </a:xfrm>
          <a:prstGeom prst="rect">
            <a:avLst/>
          </a:prstGeom>
        </p:spPr>
        <p:txBody>
          <a:bodyPr lIns="0" tIns="0" rIns="0" bIns="0" numCol="1" spcCol="0" anchor="t"/>
          <a:lstStyle>
            <a:lvl1pPr marL="0" indent="0" rtl="0">
              <a:spcBef>
                <a:spcPts val="0"/>
              </a:spcBef>
              <a:buClr>
                <a:schemeClr val="accent2"/>
              </a:buClr>
              <a:buNone/>
              <a:defRPr sz="1600" b="0"/>
            </a:lvl1pPr>
            <a:lvl2pPr marL="685800" indent="-228600">
              <a:buClr>
                <a:schemeClr val="accent2"/>
              </a:buClr>
              <a:buFontTx/>
              <a:buChar char="→"/>
              <a:defRPr sz="1600"/>
            </a:lvl2pPr>
            <a:lvl3pPr indent="-144000">
              <a:buClr>
                <a:schemeClr val="accent2"/>
              </a:buClr>
              <a:defRPr sz="1600"/>
            </a:lvl3pPr>
            <a:lvl4pPr indent="-144000">
              <a:buClr>
                <a:schemeClr val="accent2"/>
              </a:buClr>
              <a:defRPr sz="1600"/>
            </a:lvl4pPr>
            <a:lvl5pPr indent="-144000">
              <a:buClr>
                <a:schemeClr val="accent2"/>
              </a:buClr>
              <a:defRPr sz="1600"/>
            </a:lvl5pPr>
          </a:lstStyle>
          <a:p>
            <a:pPr lvl="0"/>
            <a:r>
              <a:rPr lang="fi-FI" dirty="0"/>
              <a:t>Muokkaa tekstin perustyylejä napsauttamalla</a:t>
            </a:r>
          </a:p>
        </p:txBody>
      </p:sp>
      <p:sp>
        <p:nvSpPr>
          <p:cNvPr id="6" name="Ellipsi 5">
            <a:extLst>
              <a:ext uri="{FF2B5EF4-FFF2-40B4-BE49-F238E27FC236}">
                <a16:creationId xmlns:a16="http://schemas.microsoft.com/office/drawing/2014/main" id="{F71C01DB-2ACF-58F5-429B-A73880BF9D7C}"/>
              </a:ext>
            </a:extLst>
          </p:cNvPr>
          <p:cNvSpPr/>
          <p:nvPr/>
        </p:nvSpPr>
        <p:spPr>
          <a:xfrm>
            <a:off x="4425699" y="1093903"/>
            <a:ext cx="581612" cy="581612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i-FI" sz="2800" b="1" dirty="0">
                <a:latin typeface="+mn-lt"/>
                <a:ea typeface="Segoe UI Black" panose="020B0A02040204020203" pitchFamily="34" charset="0"/>
              </a:rPr>
              <a:t>1</a:t>
            </a:r>
            <a:endParaRPr lang="fi-FI" b="1" dirty="0">
              <a:latin typeface="+mn-lt"/>
              <a:ea typeface="Segoe UI Black" panose="020B0A02040204020203" pitchFamily="34" charset="0"/>
            </a:endParaRPr>
          </a:p>
        </p:txBody>
      </p:sp>
      <p:sp>
        <p:nvSpPr>
          <p:cNvPr id="7" name="Ellipsi 6">
            <a:extLst>
              <a:ext uri="{FF2B5EF4-FFF2-40B4-BE49-F238E27FC236}">
                <a16:creationId xmlns:a16="http://schemas.microsoft.com/office/drawing/2014/main" id="{65F57CF6-9940-0ED0-FA75-9BA02561A367}"/>
              </a:ext>
            </a:extLst>
          </p:cNvPr>
          <p:cNvSpPr/>
          <p:nvPr/>
        </p:nvSpPr>
        <p:spPr>
          <a:xfrm>
            <a:off x="4425699" y="2127027"/>
            <a:ext cx="581612" cy="581612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i-FI" sz="2800" b="1" dirty="0">
                <a:latin typeface="+mn-lt"/>
                <a:ea typeface="Segoe UI Black" panose="020B0A02040204020203" pitchFamily="34" charset="0"/>
              </a:rPr>
              <a:t>2</a:t>
            </a:r>
            <a:endParaRPr lang="fi-FI" b="1" dirty="0">
              <a:latin typeface="+mn-lt"/>
              <a:ea typeface="Segoe UI Black" panose="020B0A02040204020203" pitchFamily="34" charset="0"/>
            </a:endParaRPr>
          </a:p>
        </p:txBody>
      </p:sp>
      <p:sp>
        <p:nvSpPr>
          <p:cNvPr id="8" name="Ellipsi 7">
            <a:extLst>
              <a:ext uri="{FF2B5EF4-FFF2-40B4-BE49-F238E27FC236}">
                <a16:creationId xmlns:a16="http://schemas.microsoft.com/office/drawing/2014/main" id="{E2472783-9F4F-6BA4-1477-A6E8D916A62B}"/>
              </a:ext>
            </a:extLst>
          </p:cNvPr>
          <p:cNvSpPr/>
          <p:nvPr/>
        </p:nvSpPr>
        <p:spPr>
          <a:xfrm>
            <a:off x="4425699" y="3160150"/>
            <a:ext cx="581612" cy="581612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r>
              <a:rPr lang="fi-FI" sz="2800" b="1" dirty="0">
                <a:latin typeface="+mn-lt"/>
                <a:ea typeface="Segoe UI Black" panose="020B0A02040204020203" pitchFamily="34" charset="0"/>
              </a:rPr>
              <a:t>3</a:t>
            </a:r>
            <a:endParaRPr lang="fi-FI" b="1" dirty="0">
              <a:latin typeface="+mn-lt"/>
              <a:ea typeface="Segoe UI Black" panose="020B0A02040204020203" pitchFamily="34" charset="0"/>
            </a:endParaRPr>
          </a:p>
        </p:txBody>
      </p:sp>
      <p:sp>
        <p:nvSpPr>
          <p:cNvPr id="11" name="Ellipsi 10">
            <a:extLst>
              <a:ext uri="{FF2B5EF4-FFF2-40B4-BE49-F238E27FC236}">
                <a16:creationId xmlns:a16="http://schemas.microsoft.com/office/drawing/2014/main" id="{C59D1A56-4379-4AB8-A28F-1C8CF3A2EFE0}"/>
              </a:ext>
            </a:extLst>
          </p:cNvPr>
          <p:cNvSpPr/>
          <p:nvPr/>
        </p:nvSpPr>
        <p:spPr>
          <a:xfrm>
            <a:off x="4425699" y="4193273"/>
            <a:ext cx="581612" cy="581612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r>
              <a:rPr lang="fi-FI" sz="2800" b="1" dirty="0">
                <a:latin typeface="+mn-lt"/>
                <a:ea typeface="Segoe UI Black" panose="020B0A02040204020203" pitchFamily="34" charset="0"/>
              </a:rPr>
              <a:t>4</a:t>
            </a:r>
            <a:endParaRPr lang="fi-FI" b="1" dirty="0">
              <a:latin typeface="+mn-lt"/>
              <a:ea typeface="Segoe UI Black" panose="020B0A02040204020203" pitchFamily="34" charset="0"/>
            </a:endParaRPr>
          </a:p>
        </p:txBody>
      </p:sp>
      <p:sp>
        <p:nvSpPr>
          <p:cNvPr id="12" name="Ellipsi 11">
            <a:extLst>
              <a:ext uri="{FF2B5EF4-FFF2-40B4-BE49-F238E27FC236}">
                <a16:creationId xmlns:a16="http://schemas.microsoft.com/office/drawing/2014/main" id="{F2A1D85F-8EF2-76A8-2790-83C1A72B5BCF}"/>
              </a:ext>
            </a:extLst>
          </p:cNvPr>
          <p:cNvSpPr/>
          <p:nvPr/>
        </p:nvSpPr>
        <p:spPr>
          <a:xfrm>
            <a:off x="4425699" y="5226397"/>
            <a:ext cx="581612" cy="581612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r>
              <a:rPr lang="fi-FI" sz="2800" b="1" dirty="0">
                <a:latin typeface="+mn-lt"/>
                <a:ea typeface="Segoe UI Black" panose="020B0A02040204020203" pitchFamily="34" charset="0"/>
              </a:rPr>
              <a:t>5</a:t>
            </a:r>
            <a:endParaRPr lang="fi-FI" b="1" dirty="0">
              <a:latin typeface="+mn-lt"/>
              <a:ea typeface="Segoe UI Black" panose="020B0A02040204020203" pitchFamily="34" charset="0"/>
            </a:endParaRPr>
          </a:p>
        </p:txBody>
      </p:sp>
      <p:sp>
        <p:nvSpPr>
          <p:cNvPr id="15" name="Tekstin paikkamerkki 11">
            <a:extLst>
              <a:ext uri="{FF2B5EF4-FFF2-40B4-BE49-F238E27FC236}">
                <a16:creationId xmlns:a16="http://schemas.microsoft.com/office/drawing/2014/main" id="{31F3B85F-7489-AD23-44C5-41564D0824CF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>
          <a:xfrm>
            <a:off x="5132139" y="4294243"/>
            <a:ext cx="6364536" cy="360000"/>
          </a:xfrm>
          <a:prstGeom prst="rect">
            <a:avLst/>
          </a:prstGeom>
        </p:spPr>
        <p:txBody>
          <a:bodyPr lIns="0" tIns="0" rIns="0" bIns="0" numCol="1" spcCol="0" anchor="ctr"/>
          <a:lstStyle>
            <a:lvl1pPr marL="0" indent="0" rtl="0">
              <a:spcBef>
                <a:spcPts val="0"/>
              </a:spcBef>
              <a:buClr>
                <a:schemeClr val="accent2"/>
              </a:buClr>
              <a:buNone/>
              <a:defRPr sz="1600" b="1"/>
            </a:lvl1pPr>
            <a:lvl2pPr marL="685800" indent="-228600">
              <a:buClr>
                <a:schemeClr val="accent2"/>
              </a:buClr>
              <a:buFontTx/>
              <a:buChar char="→"/>
              <a:defRPr sz="1600"/>
            </a:lvl2pPr>
            <a:lvl3pPr indent="-144000">
              <a:buClr>
                <a:schemeClr val="accent2"/>
              </a:buClr>
              <a:defRPr sz="1600"/>
            </a:lvl3pPr>
            <a:lvl4pPr indent="-144000">
              <a:buClr>
                <a:schemeClr val="accent2"/>
              </a:buClr>
              <a:defRPr sz="1600"/>
            </a:lvl4pPr>
            <a:lvl5pPr indent="-144000">
              <a:buClr>
                <a:schemeClr val="accent2"/>
              </a:buClr>
              <a:defRPr sz="1600"/>
            </a:lvl5pPr>
          </a:lstStyle>
          <a:p>
            <a:pPr lvl="0"/>
            <a:r>
              <a:rPr lang="fi-FI" dirty="0"/>
              <a:t>Muokkaa tekstin perustyylejä napsauttamalla</a:t>
            </a:r>
          </a:p>
        </p:txBody>
      </p:sp>
      <p:sp>
        <p:nvSpPr>
          <p:cNvPr id="16" name="Tekstin paikkamerkki 11">
            <a:extLst>
              <a:ext uri="{FF2B5EF4-FFF2-40B4-BE49-F238E27FC236}">
                <a16:creationId xmlns:a16="http://schemas.microsoft.com/office/drawing/2014/main" id="{0D51499D-606B-8E81-2584-94D1F6B2766C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5132139" y="4675063"/>
            <a:ext cx="6364536" cy="540000"/>
          </a:xfrm>
          <a:prstGeom prst="rect">
            <a:avLst/>
          </a:prstGeom>
        </p:spPr>
        <p:txBody>
          <a:bodyPr lIns="0" tIns="0" rIns="0" bIns="0" numCol="1" spcCol="0" anchor="t"/>
          <a:lstStyle>
            <a:lvl1pPr marL="0" indent="0" rtl="0">
              <a:spcBef>
                <a:spcPts val="0"/>
              </a:spcBef>
              <a:buClr>
                <a:schemeClr val="accent2"/>
              </a:buClr>
              <a:buNone/>
              <a:defRPr sz="1600" b="0"/>
            </a:lvl1pPr>
            <a:lvl2pPr marL="685800" indent="-228600">
              <a:buClr>
                <a:schemeClr val="accent2"/>
              </a:buClr>
              <a:buFontTx/>
              <a:buChar char="→"/>
              <a:defRPr sz="1600"/>
            </a:lvl2pPr>
            <a:lvl3pPr indent="-144000">
              <a:buClr>
                <a:schemeClr val="accent2"/>
              </a:buClr>
              <a:defRPr sz="1600"/>
            </a:lvl3pPr>
            <a:lvl4pPr indent="-144000">
              <a:buClr>
                <a:schemeClr val="accent2"/>
              </a:buClr>
              <a:defRPr sz="1600"/>
            </a:lvl4pPr>
            <a:lvl5pPr indent="-144000">
              <a:buClr>
                <a:schemeClr val="accent2"/>
              </a:buClr>
              <a:defRPr sz="1600"/>
            </a:lvl5pPr>
          </a:lstStyle>
          <a:p>
            <a:pPr lvl="0"/>
            <a:r>
              <a:rPr lang="fi-FI" dirty="0"/>
              <a:t>Muokkaa tekstin perustyylejä napsauttamalla</a:t>
            </a:r>
          </a:p>
        </p:txBody>
      </p:sp>
    </p:spTree>
    <p:extLst>
      <p:ext uri="{BB962C8B-B14F-4D97-AF65-F5344CB8AC3E}">
        <p14:creationId xmlns:p14="http://schemas.microsoft.com/office/powerpoint/2010/main" val="2710581777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2706">
          <p15:clr>
            <a:srgbClr val="FBAE40"/>
          </p15:clr>
        </p15:guide>
        <p15:guide id="2" pos="2593">
          <p15:clr>
            <a:srgbClr val="FBAE40"/>
          </p15:clr>
        </p15:guide>
        <p15:guide id="3" pos="2819">
          <p15:clr>
            <a:srgbClr val="FBAE40"/>
          </p15:clr>
        </p15:guide>
        <p15:guide id="4" pos="3228">
          <p15:clr>
            <a:srgbClr val="FBAE40"/>
          </p15:clr>
        </p15:guide>
      </p15:sldGuideLst>
    </p:ext>
  </p:extLst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_Eteneminen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Päivämäärän paikkamerkki 7">
            <a:extLst>
              <a:ext uri="{FF2B5EF4-FFF2-40B4-BE49-F238E27FC236}">
                <a16:creationId xmlns:a16="http://schemas.microsoft.com/office/drawing/2014/main" id="{CA5228D7-EFCF-62EF-5E55-9CFADA6A980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fi-FI"/>
              <a:t>xx.xx.2026</a:t>
            </a:r>
            <a:endParaRPr lang="fi-FI" dirty="0"/>
          </a:p>
        </p:txBody>
      </p:sp>
      <p:sp>
        <p:nvSpPr>
          <p:cNvPr id="9" name="Alatunnisteen paikkamerkki 8">
            <a:extLst>
              <a:ext uri="{FF2B5EF4-FFF2-40B4-BE49-F238E27FC236}">
                <a16:creationId xmlns:a16="http://schemas.microsoft.com/office/drawing/2014/main" id="{8CC9458F-F82E-D055-916C-4B0AC9CFE45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i-FI"/>
              <a:t>SO12081 | Kopiosto_Korkeakouluopiskelijoiden kopiointi 2026</a:t>
            </a:r>
            <a:endParaRPr lang="fi-FI" dirty="0"/>
          </a:p>
        </p:txBody>
      </p:sp>
      <p:sp>
        <p:nvSpPr>
          <p:cNvPr id="10" name="Dian numeron paikkamerkki 9">
            <a:extLst>
              <a:ext uri="{FF2B5EF4-FFF2-40B4-BE49-F238E27FC236}">
                <a16:creationId xmlns:a16="http://schemas.microsoft.com/office/drawing/2014/main" id="{8E869AE3-E08E-8C00-96FF-46F50167920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5B6939-2160-4D54-A0A9-177BFACD315D}" type="slidenum">
              <a:rPr lang="fi-FI" smtClean="0"/>
              <a:pPr/>
              <a:t>‹#›</a:t>
            </a:fld>
            <a:endParaRPr lang="fi-FI" dirty="0"/>
          </a:p>
        </p:txBody>
      </p:sp>
      <p:pic>
        <p:nvPicPr>
          <p:cNvPr id="14" name="Kuva 13">
            <a:extLst>
              <a:ext uri="{FF2B5EF4-FFF2-40B4-BE49-F238E27FC236}">
                <a16:creationId xmlns:a16="http://schemas.microsoft.com/office/drawing/2014/main" id="{6ECED8E9-918D-0C21-CAD3-7D6E7397D1A0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1" y="-1"/>
            <a:ext cx="12027362" cy="1601953"/>
          </a:xfrm>
          <a:prstGeom prst="rect">
            <a:avLst/>
          </a:prstGeom>
        </p:spPr>
      </p:pic>
      <p:sp>
        <p:nvSpPr>
          <p:cNvPr id="2" name="Tekstin paikkamerkki 18">
            <a:extLst>
              <a:ext uri="{FF2B5EF4-FFF2-40B4-BE49-F238E27FC236}">
                <a16:creationId xmlns:a16="http://schemas.microsoft.com/office/drawing/2014/main" id="{6518B00A-928B-5347-D27D-7BC7A1B6A2E2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695325" y="1754098"/>
            <a:ext cx="10801350" cy="494364"/>
          </a:xfrm>
          <a:prstGeom prst="rect">
            <a:avLst/>
          </a:prstGeom>
        </p:spPr>
        <p:txBody>
          <a:bodyPr lIns="0" tIns="0" rIns="0" bIns="0">
            <a:normAutofit/>
          </a:bodyPr>
          <a:lstStyle>
            <a:lvl1pPr marL="0" indent="0">
              <a:buNone/>
              <a:defRPr sz="1600">
                <a:solidFill>
                  <a:schemeClr val="tx1"/>
                </a:solidFill>
                <a:latin typeface="+mj-lt"/>
              </a:defRPr>
            </a:lvl1pPr>
            <a:lvl2pPr marL="457200" indent="0">
              <a:buNone/>
              <a:defRPr>
                <a:solidFill>
                  <a:schemeClr val="tx1"/>
                </a:solidFill>
              </a:defRPr>
            </a:lvl2pPr>
            <a:lvl3pPr marL="914400" indent="0">
              <a:buNone/>
              <a:defRPr>
                <a:solidFill>
                  <a:schemeClr val="tx1"/>
                </a:solidFill>
              </a:defRPr>
            </a:lvl3pPr>
            <a:lvl4pPr marL="1371600" indent="0">
              <a:buNone/>
              <a:defRPr>
                <a:solidFill>
                  <a:schemeClr val="tx1"/>
                </a:solidFill>
              </a:defRPr>
            </a:lvl4pPr>
            <a:lvl5pPr marL="1828800" indent="0">
              <a:buNone/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fi-FI" dirty="0"/>
              <a:t>Muokkaa tekstin perustyylejä napsauttamalla.</a:t>
            </a:r>
          </a:p>
        </p:txBody>
      </p:sp>
      <p:grpSp>
        <p:nvGrpSpPr>
          <p:cNvPr id="37" name="Ryhmä 36">
            <a:extLst>
              <a:ext uri="{FF2B5EF4-FFF2-40B4-BE49-F238E27FC236}">
                <a16:creationId xmlns:a16="http://schemas.microsoft.com/office/drawing/2014/main" id="{3B0FD74D-22DB-951C-E17B-606FE8E88D6E}"/>
              </a:ext>
            </a:extLst>
          </p:cNvPr>
          <p:cNvGrpSpPr/>
          <p:nvPr/>
        </p:nvGrpSpPr>
        <p:grpSpPr>
          <a:xfrm>
            <a:off x="2123326" y="1948628"/>
            <a:ext cx="9531948" cy="1569660"/>
            <a:chOff x="2123326" y="1948628"/>
            <a:chExt cx="9531948" cy="1569660"/>
          </a:xfrm>
        </p:grpSpPr>
        <p:sp>
          <p:nvSpPr>
            <p:cNvPr id="3" name="Tekstiruutu 2">
              <a:extLst>
                <a:ext uri="{FF2B5EF4-FFF2-40B4-BE49-F238E27FC236}">
                  <a16:creationId xmlns:a16="http://schemas.microsoft.com/office/drawing/2014/main" id="{0D59C6B0-EB58-251F-3EA9-72C467373415}"/>
                </a:ext>
              </a:extLst>
            </p:cNvPr>
            <p:cNvSpPr txBox="1"/>
            <p:nvPr/>
          </p:nvSpPr>
          <p:spPr>
            <a:xfrm>
              <a:off x="2123326" y="1948628"/>
              <a:ext cx="779381" cy="1569660"/>
            </a:xfrm>
            <a:prstGeom prst="rect">
              <a:avLst/>
            </a:prstGeom>
            <a:noFill/>
            <a:effectLst/>
          </p:spPr>
          <p:txBody>
            <a:bodyPr wrap="non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i-FI" sz="9600" b="0" i="0" u="none" strike="noStrike" kern="1200" cap="none" spc="0" normalizeH="0" baseline="0" noProof="0" dirty="0">
                  <a:ln>
                    <a:noFill/>
                  </a:ln>
                  <a:solidFill>
                    <a:schemeClr val="accent3"/>
                  </a:solidFill>
                  <a:effectLst/>
                  <a:uLnTx/>
                  <a:uFillTx/>
                  <a:latin typeface="Segoe UI Black" panose="020B0A02040204020203" pitchFamily="34" charset="0"/>
                  <a:ea typeface="Segoe UI Black" panose="020B0A02040204020203" pitchFamily="34" charset="0"/>
                  <a:cs typeface="Calibri" panose="020F0502020204030204" pitchFamily="34" charset="0"/>
                </a:rPr>
                <a:t>1</a:t>
              </a:r>
            </a:p>
          </p:txBody>
        </p:sp>
        <p:sp>
          <p:nvSpPr>
            <p:cNvPr id="4" name="Tekstiruutu 3">
              <a:extLst>
                <a:ext uri="{FF2B5EF4-FFF2-40B4-BE49-F238E27FC236}">
                  <a16:creationId xmlns:a16="http://schemas.microsoft.com/office/drawing/2014/main" id="{B81D38D8-AEF1-F349-07FF-716319529D84}"/>
                </a:ext>
              </a:extLst>
            </p:cNvPr>
            <p:cNvSpPr txBox="1"/>
            <p:nvPr/>
          </p:nvSpPr>
          <p:spPr>
            <a:xfrm>
              <a:off x="4162585" y="1948628"/>
              <a:ext cx="922047" cy="1569660"/>
            </a:xfrm>
            <a:prstGeom prst="rect">
              <a:avLst/>
            </a:prstGeom>
            <a:noFill/>
            <a:effectLst/>
          </p:spPr>
          <p:txBody>
            <a:bodyPr wrap="non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i-FI" sz="9600" b="0" i="0" u="none" strike="noStrike" kern="1200" cap="none" spc="0" normalizeH="0" baseline="0" noProof="0" dirty="0">
                  <a:ln>
                    <a:noFill/>
                  </a:ln>
                  <a:solidFill>
                    <a:schemeClr val="accent3"/>
                  </a:solidFill>
                  <a:effectLst/>
                  <a:uLnTx/>
                  <a:uFillTx/>
                  <a:latin typeface="Segoe UI Black" panose="020B0A02040204020203" pitchFamily="34" charset="0"/>
                  <a:ea typeface="Segoe UI Black" panose="020B0A02040204020203" pitchFamily="34" charset="0"/>
                  <a:cs typeface="Calibri" panose="020F0502020204030204" pitchFamily="34" charset="0"/>
                </a:rPr>
                <a:t>2</a:t>
              </a:r>
            </a:p>
          </p:txBody>
        </p:sp>
        <p:sp>
          <p:nvSpPr>
            <p:cNvPr id="5" name="Tekstiruutu 4">
              <a:extLst>
                <a:ext uri="{FF2B5EF4-FFF2-40B4-BE49-F238E27FC236}">
                  <a16:creationId xmlns:a16="http://schemas.microsoft.com/office/drawing/2014/main" id="{BAE9248E-EF9E-96BE-3743-C14A46387B7B}"/>
                </a:ext>
              </a:extLst>
            </p:cNvPr>
            <p:cNvSpPr txBox="1"/>
            <p:nvPr/>
          </p:nvSpPr>
          <p:spPr>
            <a:xfrm>
              <a:off x="6360344" y="1948628"/>
              <a:ext cx="922047" cy="1569660"/>
            </a:xfrm>
            <a:prstGeom prst="rect">
              <a:avLst/>
            </a:prstGeom>
            <a:noFill/>
            <a:effectLst/>
          </p:spPr>
          <p:txBody>
            <a:bodyPr wrap="non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i-FI" sz="9600" b="0" i="0" u="none" strike="noStrike" kern="1200" cap="none" spc="0" normalizeH="0" baseline="0" noProof="0" dirty="0">
                  <a:ln>
                    <a:noFill/>
                  </a:ln>
                  <a:solidFill>
                    <a:schemeClr val="accent3"/>
                  </a:solidFill>
                  <a:effectLst/>
                  <a:uLnTx/>
                  <a:uFillTx/>
                  <a:latin typeface="Segoe UI Black" panose="020B0A02040204020203" pitchFamily="34" charset="0"/>
                  <a:ea typeface="Segoe UI Black" panose="020B0A02040204020203" pitchFamily="34" charset="0"/>
                  <a:cs typeface="Calibri" panose="020F0502020204030204" pitchFamily="34" charset="0"/>
                </a:rPr>
                <a:t>3</a:t>
              </a:r>
            </a:p>
          </p:txBody>
        </p:sp>
        <p:sp>
          <p:nvSpPr>
            <p:cNvPr id="6" name="Tekstiruutu 5">
              <a:extLst>
                <a:ext uri="{FF2B5EF4-FFF2-40B4-BE49-F238E27FC236}">
                  <a16:creationId xmlns:a16="http://schemas.microsoft.com/office/drawing/2014/main" id="{1BDB9196-09FF-A6D7-420D-0C03D4E4BFAB}"/>
                </a:ext>
              </a:extLst>
            </p:cNvPr>
            <p:cNvSpPr txBox="1"/>
            <p:nvPr/>
          </p:nvSpPr>
          <p:spPr>
            <a:xfrm>
              <a:off x="10733227" y="1948628"/>
              <a:ext cx="922047" cy="1569660"/>
            </a:xfrm>
            <a:prstGeom prst="rect">
              <a:avLst/>
            </a:prstGeom>
            <a:noFill/>
            <a:effectLst/>
          </p:spPr>
          <p:txBody>
            <a:bodyPr wrap="non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i-FI" sz="9600" b="0" i="0" u="none" strike="noStrike" kern="1200" cap="none" spc="0" normalizeH="0" baseline="0" noProof="0" dirty="0">
                  <a:ln>
                    <a:noFill/>
                  </a:ln>
                  <a:solidFill>
                    <a:schemeClr val="accent3"/>
                  </a:solidFill>
                  <a:effectLst/>
                  <a:uLnTx/>
                  <a:uFillTx/>
                  <a:latin typeface="Segoe UI Black" panose="020B0A02040204020203" pitchFamily="34" charset="0"/>
                  <a:ea typeface="Segoe UI Black" panose="020B0A02040204020203" pitchFamily="34" charset="0"/>
                  <a:cs typeface="Calibri" panose="020F0502020204030204" pitchFamily="34" charset="0"/>
                </a:rPr>
                <a:t>5</a:t>
              </a:r>
            </a:p>
          </p:txBody>
        </p:sp>
        <p:sp>
          <p:nvSpPr>
            <p:cNvPr id="11" name="Tekstiruutu 10">
              <a:extLst>
                <a:ext uri="{FF2B5EF4-FFF2-40B4-BE49-F238E27FC236}">
                  <a16:creationId xmlns:a16="http://schemas.microsoft.com/office/drawing/2014/main" id="{DEA7E9B1-8EA5-CA74-DEBB-1686B190C6D3}"/>
                </a:ext>
              </a:extLst>
            </p:cNvPr>
            <p:cNvSpPr txBox="1"/>
            <p:nvPr/>
          </p:nvSpPr>
          <p:spPr>
            <a:xfrm>
              <a:off x="8444717" y="1948628"/>
              <a:ext cx="949299" cy="1569660"/>
            </a:xfrm>
            <a:prstGeom prst="rect">
              <a:avLst/>
            </a:prstGeom>
            <a:noFill/>
            <a:effectLst/>
          </p:spPr>
          <p:txBody>
            <a:bodyPr wrap="non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i-FI" sz="9600" b="0" i="0" u="none" strike="noStrike" kern="1200" cap="none" spc="0" normalizeH="0" baseline="0" noProof="0" dirty="0">
                  <a:ln>
                    <a:noFill/>
                  </a:ln>
                  <a:solidFill>
                    <a:schemeClr val="accent3"/>
                  </a:solidFill>
                  <a:effectLst/>
                  <a:uLnTx/>
                  <a:uFillTx/>
                  <a:latin typeface="Segoe UI Black" panose="020B0A02040204020203" pitchFamily="34" charset="0"/>
                  <a:ea typeface="Segoe UI Black" panose="020B0A02040204020203" pitchFamily="34" charset="0"/>
                  <a:cs typeface="Calibri" panose="020F0502020204030204" pitchFamily="34" charset="0"/>
                </a:rPr>
                <a:t>4</a:t>
              </a:r>
            </a:p>
          </p:txBody>
        </p:sp>
      </p:grpSp>
      <p:sp>
        <p:nvSpPr>
          <p:cNvPr id="13" name="Tekstin paikkamerkki 10">
            <a:extLst>
              <a:ext uri="{FF2B5EF4-FFF2-40B4-BE49-F238E27FC236}">
                <a16:creationId xmlns:a16="http://schemas.microsoft.com/office/drawing/2014/main" id="{7478BB8C-F143-3BC9-2275-53CE21F20CF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710077" y="3301547"/>
            <a:ext cx="1980000" cy="2370138"/>
          </a:xfrm>
          <a:prstGeom prst="rect">
            <a:avLst/>
          </a:prstGeom>
        </p:spPr>
        <p:txBody>
          <a:bodyPr lIns="0" tIns="0" rIns="0" bIns="0">
            <a:noAutofit/>
          </a:bodyPr>
          <a:lstStyle>
            <a:lvl1pPr marL="87313" indent="-87313">
              <a:buClr>
                <a:schemeClr val="accent2"/>
              </a:buClr>
              <a:defRPr sz="1200">
                <a:latin typeface="+mj-lt"/>
              </a:defRPr>
            </a:lvl1pPr>
            <a:lvl2pPr marL="266700" indent="-85725">
              <a:buClr>
                <a:schemeClr val="accent2"/>
              </a:buClr>
              <a:defRPr sz="1000">
                <a:latin typeface="+mj-lt"/>
              </a:defRPr>
            </a:lvl2pPr>
            <a:lvl3pPr marL="447675" indent="-87313">
              <a:buClr>
                <a:schemeClr val="accent2"/>
              </a:buClr>
              <a:defRPr sz="1000">
                <a:latin typeface="+mj-lt"/>
              </a:defRPr>
            </a:lvl3pPr>
            <a:lvl4pPr marL="627063" indent="-85725">
              <a:buClr>
                <a:schemeClr val="accent2"/>
              </a:buClr>
              <a:defRPr sz="1000">
                <a:latin typeface="+mj-lt"/>
              </a:defRPr>
            </a:lvl4pPr>
            <a:lvl5pPr marL="808038" indent="-87313">
              <a:buClr>
                <a:schemeClr val="accent2"/>
              </a:buClr>
              <a:defRPr sz="1000">
                <a:latin typeface="+mj-lt"/>
              </a:defRPr>
            </a:lvl5pPr>
          </a:lstStyle>
          <a:p>
            <a:pPr lvl="0"/>
            <a:r>
              <a:rPr lang="fi-FI" dirty="0"/>
              <a:t>Muokkaa tekstin perustyylejä napsauttamalla</a:t>
            </a:r>
          </a:p>
          <a:p>
            <a:pPr lvl="1"/>
            <a:r>
              <a:rPr lang="fi-FI" dirty="0"/>
              <a:t>toinen taso</a:t>
            </a:r>
          </a:p>
          <a:p>
            <a:pPr lvl="2"/>
            <a:r>
              <a:rPr lang="fi-FI" dirty="0"/>
              <a:t>kolmas taso</a:t>
            </a:r>
          </a:p>
          <a:p>
            <a:pPr lvl="3"/>
            <a:r>
              <a:rPr lang="fi-FI" dirty="0"/>
              <a:t>neljäs taso</a:t>
            </a:r>
          </a:p>
          <a:p>
            <a:pPr lvl="4"/>
            <a:r>
              <a:rPr lang="fi-FI" dirty="0"/>
              <a:t>viides taso</a:t>
            </a:r>
          </a:p>
        </p:txBody>
      </p:sp>
      <p:sp>
        <p:nvSpPr>
          <p:cNvPr id="15" name="Tekstin paikkamerkki 10">
            <a:extLst>
              <a:ext uri="{FF2B5EF4-FFF2-40B4-BE49-F238E27FC236}">
                <a16:creationId xmlns:a16="http://schemas.microsoft.com/office/drawing/2014/main" id="{6C412D5A-897E-29D9-5B49-FD55F29CBEE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2919366" y="3301547"/>
            <a:ext cx="1980000" cy="2370138"/>
          </a:xfrm>
          <a:prstGeom prst="rect">
            <a:avLst/>
          </a:prstGeom>
        </p:spPr>
        <p:txBody>
          <a:bodyPr lIns="0" tIns="0" rIns="0" bIns="0">
            <a:noAutofit/>
          </a:bodyPr>
          <a:lstStyle>
            <a:lvl1pPr marL="87313" indent="-87313">
              <a:buClr>
                <a:schemeClr val="accent2"/>
              </a:buClr>
              <a:defRPr sz="1200">
                <a:latin typeface="+mj-lt"/>
              </a:defRPr>
            </a:lvl1pPr>
            <a:lvl2pPr marL="266700" indent="-85725">
              <a:buClr>
                <a:schemeClr val="accent2"/>
              </a:buClr>
              <a:defRPr sz="1000">
                <a:latin typeface="+mj-lt"/>
              </a:defRPr>
            </a:lvl2pPr>
            <a:lvl3pPr marL="447675" indent="-87313">
              <a:buClr>
                <a:schemeClr val="accent2"/>
              </a:buClr>
              <a:defRPr sz="1000">
                <a:latin typeface="+mj-lt"/>
              </a:defRPr>
            </a:lvl3pPr>
            <a:lvl4pPr marL="627063" indent="-85725">
              <a:buClr>
                <a:schemeClr val="accent2"/>
              </a:buClr>
              <a:defRPr sz="1000">
                <a:latin typeface="+mj-lt"/>
              </a:defRPr>
            </a:lvl4pPr>
            <a:lvl5pPr marL="808038" indent="-87313">
              <a:buClr>
                <a:schemeClr val="accent2"/>
              </a:buClr>
              <a:defRPr sz="1000">
                <a:latin typeface="+mj-lt"/>
              </a:defRPr>
            </a:lvl5pPr>
          </a:lstStyle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16" name="Tekstin paikkamerkki 10">
            <a:extLst>
              <a:ext uri="{FF2B5EF4-FFF2-40B4-BE49-F238E27FC236}">
                <a16:creationId xmlns:a16="http://schemas.microsoft.com/office/drawing/2014/main" id="{FF3D5A90-5E2D-AFCF-6F72-5B93097768A6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5094537" y="3296830"/>
            <a:ext cx="1980000" cy="2370138"/>
          </a:xfrm>
          <a:prstGeom prst="rect">
            <a:avLst/>
          </a:prstGeom>
        </p:spPr>
        <p:txBody>
          <a:bodyPr lIns="0" tIns="0" rIns="0" bIns="0">
            <a:noAutofit/>
          </a:bodyPr>
          <a:lstStyle>
            <a:lvl1pPr marL="87313" indent="-87313">
              <a:buClr>
                <a:schemeClr val="accent2"/>
              </a:buClr>
              <a:defRPr sz="1200">
                <a:latin typeface="+mj-lt"/>
              </a:defRPr>
            </a:lvl1pPr>
            <a:lvl2pPr marL="266700" indent="-85725">
              <a:buClr>
                <a:schemeClr val="accent2"/>
              </a:buClr>
              <a:defRPr sz="1000">
                <a:latin typeface="+mj-lt"/>
              </a:defRPr>
            </a:lvl2pPr>
            <a:lvl3pPr marL="447675" indent="-87313">
              <a:buClr>
                <a:schemeClr val="accent2"/>
              </a:buClr>
              <a:defRPr sz="1000">
                <a:latin typeface="+mj-lt"/>
              </a:defRPr>
            </a:lvl3pPr>
            <a:lvl4pPr marL="627063" indent="-85725">
              <a:buClr>
                <a:schemeClr val="accent2"/>
              </a:buClr>
              <a:defRPr sz="1000">
                <a:latin typeface="+mj-lt"/>
              </a:defRPr>
            </a:lvl4pPr>
            <a:lvl5pPr marL="808038" indent="-87313">
              <a:buClr>
                <a:schemeClr val="accent2"/>
              </a:buClr>
              <a:defRPr sz="1000">
                <a:latin typeface="+mj-lt"/>
              </a:defRPr>
            </a:lvl5pPr>
          </a:lstStyle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17" name="Tekstin paikkamerkki 10">
            <a:extLst>
              <a:ext uri="{FF2B5EF4-FFF2-40B4-BE49-F238E27FC236}">
                <a16:creationId xmlns:a16="http://schemas.microsoft.com/office/drawing/2014/main" id="{1E877186-03F4-239B-87C4-4600DDDADB6D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9470717" y="3301547"/>
            <a:ext cx="1980000" cy="2370138"/>
          </a:xfrm>
          <a:prstGeom prst="rect">
            <a:avLst/>
          </a:prstGeom>
        </p:spPr>
        <p:txBody>
          <a:bodyPr lIns="0" tIns="0" rIns="0" bIns="0">
            <a:noAutofit/>
          </a:bodyPr>
          <a:lstStyle>
            <a:lvl1pPr marL="87313" indent="-87313">
              <a:buClr>
                <a:schemeClr val="accent2"/>
              </a:buClr>
              <a:defRPr sz="1200">
                <a:latin typeface="+mj-lt"/>
              </a:defRPr>
            </a:lvl1pPr>
            <a:lvl2pPr marL="266700" indent="-85725">
              <a:buClr>
                <a:schemeClr val="accent2"/>
              </a:buClr>
              <a:defRPr sz="1000">
                <a:latin typeface="+mj-lt"/>
              </a:defRPr>
            </a:lvl2pPr>
            <a:lvl3pPr marL="447675" indent="-87313">
              <a:buClr>
                <a:schemeClr val="accent2"/>
              </a:buClr>
              <a:defRPr sz="1000">
                <a:latin typeface="+mj-lt"/>
              </a:defRPr>
            </a:lvl3pPr>
            <a:lvl4pPr marL="627063" indent="-85725">
              <a:buClr>
                <a:schemeClr val="accent2"/>
              </a:buClr>
              <a:defRPr sz="1000">
                <a:latin typeface="+mj-lt"/>
              </a:defRPr>
            </a:lvl4pPr>
            <a:lvl5pPr marL="808038" indent="-87313">
              <a:buClr>
                <a:schemeClr val="accent2"/>
              </a:buClr>
              <a:defRPr sz="1000">
                <a:latin typeface="+mj-lt"/>
              </a:defRPr>
            </a:lvl5pPr>
          </a:lstStyle>
          <a:p>
            <a:pPr lvl="0"/>
            <a:r>
              <a:rPr lang="fi-FI" dirty="0"/>
              <a:t>Muokkaa tekstin perustyylejä napsauttamalla</a:t>
            </a:r>
          </a:p>
          <a:p>
            <a:pPr lvl="1"/>
            <a:r>
              <a:rPr lang="fi-FI" dirty="0"/>
              <a:t>toinen taso</a:t>
            </a:r>
          </a:p>
          <a:p>
            <a:pPr lvl="2"/>
            <a:r>
              <a:rPr lang="fi-FI" dirty="0"/>
              <a:t>kolmas taso</a:t>
            </a:r>
          </a:p>
          <a:p>
            <a:pPr lvl="3"/>
            <a:r>
              <a:rPr lang="fi-FI" dirty="0"/>
              <a:t>neljäs taso</a:t>
            </a:r>
          </a:p>
          <a:p>
            <a:pPr lvl="4"/>
            <a:r>
              <a:rPr lang="fi-FI" dirty="0"/>
              <a:t>viides taso</a:t>
            </a:r>
          </a:p>
        </p:txBody>
      </p:sp>
      <p:sp>
        <p:nvSpPr>
          <p:cNvPr id="18" name="Tekstin paikkamerkki 10">
            <a:extLst>
              <a:ext uri="{FF2B5EF4-FFF2-40B4-BE49-F238E27FC236}">
                <a16:creationId xmlns:a16="http://schemas.microsoft.com/office/drawing/2014/main" id="{D68F8671-8956-0D9C-150E-2E19B3CA76B8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7287844" y="3296643"/>
            <a:ext cx="1980000" cy="2370138"/>
          </a:xfrm>
          <a:prstGeom prst="rect">
            <a:avLst/>
          </a:prstGeom>
        </p:spPr>
        <p:txBody>
          <a:bodyPr lIns="0" tIns="0" rIns="0" bIns="0">
            <a:noAutofit/>
          </a:bodyPr>
          <a:lstStyle>
            <a:lvl1pPr marL="87313" indent="-87313">
              <a:buClr>
                <a:schemeClr val="accent2"/>
              </a:buClr>
              <a:defRPr sz="1200">
                <a:latin typeface="+mj-lt"/>
              </a:defRPr>
            </a:lvl1pPr>
            <a:lvl2pPr marL="266700" indent="-85725">
              <a:buClr>
                <a:schemeClr val="accent2"/>
              </a:buClr>
              <a:defRPr sz="1000">
                <a:latin typeface="+mj-lt"/>
              </a:defRPr>
            </a:lvl2pPr>
            <a:lvl3pPr marL="447675" indent="-87313">
              <a:buClr>
                <a:schemeClr val="accent2"/>
              </a:buClr>
              <a:defRPr sz="1000">
                <a:latin typeface="+mj-lt"/>
              </a:defRPr>
            </a:lvl3pPr>
            <a:lvl4pPr marL="627063" indent="-85725">
              <a:buClr>
                <a:schemeClr val="accent2"/>
              </a:buClr>
              <a:defRPr sz="1000">
                <a:latin typeface="+mj-lt"/>
              </a:defRPr>
            </a:lvl4pPr>
            <a:lvl5pPr marL="808038" indent="-87313">
              <a:buClr>
                <a:schemeClr val="accent2"/>
              </a:buClr>
              <a:defRPr sz="1000">
                <a:latin typeface="+mj-lt"/>
              </a:defRPr>
            </a:lvl5pPr>
          </a:lstStyle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19" name="Tekstin paikkamerkki 13">
            <a:extLst>
              <a:ext uri="{FF2B5EF4-FFF2-40B4-BE49-F238E27FC236}">
                <a16:creationId xmlns:a16="http://schemas.microsoft.com/office/drawing/2014/main" id="{2F3E23FD-D8B2-6C8B-5E60-E5FE355FF73E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710077" y="5744710"/>
            <a:ext cx="1980000" cy="421140"/>
          </a:xfrm>
          <a:prstGeom prst="rect">
            <a:avLst/>
          </a:prstGeom>
        </p:spPr>
        <p:txBody>
          <a:bodyPr lIns="0" tIns="0" rIns="0" bIns="0" anchor="b">
            <a:noAutofit/>
          </a:bodyPr>
          <a:lstStyle>
            <a:lvl1pPr marL="0" indent="0">
              <a:buNone/>
              <a:defRPr sz="1400" b="0">
                <a:solidFill>
                  <a:schemeClr val="accent2"/>
                </a:solidFill>
                <a:latin typeface="Segoe UI Light" panose="020B0502040204020203" pitchFamily="34" charset="0"/>
                <a:cs typeface="Segoe UI Light" panose="020B0502040204020203" pitchFamily="34" charset="0"/>
              </a:defRPr>
            </a:lvl1pPr>
            <a:lvl2pPr marL="355600" indent="0">
              <a:buNone/>
              <a:defRPr sz="1400" b="1">
                <a:solidFill>
                  <a:schemeClr val="accent1"/>
                </a:solidFill>
              </a:defRPr>
            </a:lvl2pPr>
            <a:lvl3pPr marL="719138" indent="0">
              <a:buNone/>
              <a:defRPr sz="1400" b="1">
                <a:solidFill>
                  <a:schemeClr val="accent1"/>
                </a:solidFill>
              </a:defRPr>
            </a:lvl3pPr>
            <a:lvl4pPr marL="1074738" indent="0">
              <a:buNone/>
              <a:defRPr sz="1400" b="1">
                <a:solidFill>
                  <a:schemeClr val="accent1"/>
                </a:solidFill>
              </a:defRPr>
            </a:lvl4pPr>
            <a:lvl5pPr marL="1439863" indent="0">
              <a:buNone/>
              <a:defRPr sz="1400" b="1">
                <a:solidFill>
                  <a:schemeClr val="accent1"/>
                </a:solidFill>
              </a:defRPr>
            </a:lvl5pPr>
          </a:lstStyle>
          <a:p>
            <a:pPr lvl="0"/>
            <a:r>
              <a:rPr lang="fi-FI" dirty="0"/>
              <a:t>Aikataulu</a:t>
            </a:r>
          </a:p>
        </p:txBody>
      </p:sp>
      <p:sp>
        <p:nvSpPr>
          <p:cNvPr id="20" name="Tekstin paikkamerkki 13">
            <a:extLst>
              <a:ext uri="{FF2B5EF4-FFF2-40B4-BE49-F238E27FC236}">
                <a16:creationId xmlns:a16="http://schemas.microsoft.com/office/drawing/2014/main" id="{9A561D7E-662D-3FA1-BEFF-A90112D02AE7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2919365" y="5744710"/>
            <a:ext cx="1990151" cy="421140"/>
          </a:xfrm>
          <a:prstGeom prst="rect">
            <a:avLst/>
          </a:prstGeom>
        </p:spPr>
        <p:txBody>
          <a:bodyPr lIns="0" tIns="0" rIns="0" bIns="0" anchor="b">
            <a:noAutofit/>
          </a:bodyPr>
          <a:lstStyle>
            <a:lvl1pPr marL="0" indent="0">
              <a:buNone/>
              <a:defRPr sz="1400" b="0">
                <a:solidFill>
                  <a:schemeClr val="accent2"/>
                </a:solidFill>
                <a:latin typeface="Segoe UI Light" panose="020B0502040204020203" pitchFamily="34" charset="0"/>
                <a:cs typeface="Segoe UI Light" panose="020B0502040204020203" pitchFamily="34" charset="0"/>
              </a:defRPr>
            </a:lvl1pPr>
            <a:lvl2pPr marL="355600" indent="0">
              <a:buNone/>
              <a:defRPr sz="1400" b="1">
                <a:solidFill>
                  <a:schemeClr val="accent1"/>
                </a:solidFill>
              </a:defRPr>
            </a:lvl2pPr>
            <a:lvl3pPr marL="719138" indent="0">
              <a:buNone/>
              <a:defRPr sz="1400" b="1">
                <a:solidFill>
                  <a:schemeClr val="accent1"/>
                </a:solidFill>
              </a:defRPr>
            </a:lvl3pPr>
            <a:lvl4pPr marL="1074738" indent="0">
              <a:buNone/>
              <a:defRPr sz="1400" b="1">
                <a:solidFill>
                  <a:schemeClr val="accent1"/>
                </a:solidFill>
              </a:defRPr>
            </a:lvl4pPr>
            <a:lvl5pPr marL="1439863" indent="0">
              <a:buNone/>
              <a:defRPr sz="1400" b="1">
                <a:solidFill>
                  <a:schemeClr val="accent1"/>
                </a:solidFill>
              </a:defRPr>
            </a:lvl5pPr>
          </a:lstStyle>
          <a:p>
            <a:pPr lvl="0"/>
            <a:r>
              <a:rPr lang="fi-FI"/>
              <a:t>Aikataulu</a:t>
            </a:r>
          </a:p>
        </p:txBody>
      </p:sp>
      <p:sp>
        <p:nvSpPr>
          <p:cNvPr id="21" name="Tekstin paikkamerkki 13">
            <a:extLst>
              <a:ext uri="{FF2B5EF4-FFF2-40B4-BE49-F238E27FC236}">
                <a16:creationId xmlns:a16="http://schemas.microsoft.com/office/drawing/2014/main" id="{7D8C7102-A2E5-FAAF-031D-6275F94EEE99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5094536" y="5752577"/>
            <a:ext cx="1980000" cy="415500"/>
          </a:xfrm>
          <a:prstGeom prst="rect">
            <a:avLst/>
          </a:prstGeom>
        </p:spPr>
        <p:txBody>
          <a:bodyPr lIns="0" tIns="0" rIns="0" bIns="0" anchor="b">
            <a:noAutofit/>
          </a:bodyPr>
          <a:lstStyle>
            <a:lvl1pPr marL="0" indent="0">
              <a:buNone/>
              <a:defRPr sz="1400" b="0">
                <a:solidFill>
                  <a:schemeClr val="accent2"/>
                </a:solidFill>
                <a:latin typeface="Segoe UI Light" panose="020B0502040204020203" pitchFamily="34" charset="0"/>
                <a:cs typeface="Segoe UI Light" panose="020B0502040204020203" pitchFamily="34" charset="0"/>
              </a:defRPr>
            </a:lvl1pPr>
            <a:lvl2pPr marL="355600" indent="0">
              <a:buNone/>
              <a:defRPr sz="1400" b="1">
                <a:solidFill>
                  <a:schemeClr val="accent1"/>
                </a:solidFill>
              </a:defRPr>
            </a:lvl2pPr>
            <a:lvl3pPr marL="719138" indent="0">
              <a:buNone/>
              <a:defRPr sz="1400" b="1">
                <a:solidFill>
                  <a:schemeClr val="accent1"/>
                </a:solidFill>
              </a:defRPr>
            </a:lvl3pPr>
            <a:lvl4pPr marL="1074738" indent="0">
              <a:buNone/>
              <a:defRPr sz="1400" b="1">
                <a:solidFill>
                  <a:schemeClr val="accent1"/>
                </a:solidFill>
              </a:defRPr>
            </a:lvl4pPr>
            <a:lvl5pPr marL="1439863" indent="0">
              <a:buNone/>
              <a:defRPr sz="1400" b="1">
                <a:solidFill>
                  <a:schemeClr val="accent1"/>
                </a:solidFill>
              </a:defRPr>
            </a:lvl5pPr>
          </a:lstStyle>
          <a:p>
            <a:pPr lvl="0"/>
            <a:r>
              <a:rPr lang="fi-FI"/>
              <a:t>Aikataulu</a:t>
            </a:r>
          </a:p>
        </p:txBody>
      </p:sp>
      <p:sp>
        <p:nvSpPr>
          <p:cNvPr id="22" name="Tekstin paikkamerkki 13">
            <a:extLst>
              <a:ext uri="{FF2B5EF4-FFF2-40B4-BE49-F238E27FC236}">
                <a16:creationId xmlns:a16="http://schemas.microsoft.com/office/drawing/2014/main" id="{7B9DA017-270F-D4E5-32E1-6422F03F940A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7284962" y="5736973"/>
            <a:ext cx="1988369" cy="426686"/>
          </a:xfrm>
          <a:prstGeom prst="rect">
            <a:avLst/>
          </a:prstGeom>
        </p:spPr>
        <p:txBody>
          <a:bodyPr lIns="0" tIns="0" rIns="0" bIns="0" anchor="b">
            <a:noAutofit/>
          </a:bodyPr>
          <a:lstStyle>
            <a:lvl1pPr marL="0" indent="0">
              <a:buNone/>
              <a:defRPr sz="1400" b="0">
                <a:solidFill>
                  <a:schemeClr val="accent2"/>
                </a:solidFill>
                <a:latin typeface="Segoe UI Light" panose="020B0502040204020203" pitchFamily="34" charset="0"/>
                <a:cs typeface="Segoe UI Light" panose="020B0502040204020203" pitchFamily="34" charset="0"/>
              </a:defRPr>
            </a:lvl1pPr>
            <a:lvl2pPr marL="355600" indent="0">
              <a:buNone/>
              <a:defRPr sz="1400" b="1">
                <a:solidFill>
                  <a:schemeClr val="accent1"/>
                </a:solidFill>
              </a:defRPr>
            </a:lvl2pPr>
            <a:lvl3pPr marL="719138" indent="0">
              <a:buNone/>
              <a:defRPr sz="1400" b="1">
                <a:solidFill>
                  <a:schemeClr val="accent1"/>
                </a:solidFill>
              </a:defRPr>
            </a:lvl3pPr>
            <a:lvl4pPr marL="1074738" indent="0">
              <a:buNone/>
              <a:defRPr sz="1400" b="1">
                <a:solidFill>
                  <a:schemeClr val="accent1"/>
                </a:solidFill>
              </a:defRPr>
            </a:lvl4pPr>
            <a:lvl5pPr marL="1439863" indent="0">
              <a:buNone/>
              <a:defRPr sz="1400" b="1">
                <a:solidFill>
                  <a:schemeClr val="accent1"/>
                </a:solidFill>
              </a:defRPr>
            </a:lvl5pPr>
          </a:lstStyle>
          <a:p>
            <a:pPr lvl="0"/>
            <a:r>
              <a:rPr lang="fi-FI"/>
              <a:t>Aikataulu</a:t>
            </a:r>
          </a:p>
        </p:txBody>
      </p:sp>
      <p:sp>
        <p:nvSpPr>
          <p:cNvPr id="23" name="Tekstin paikkamerkki 13">
            <a:extLst>
              <a:ext uri="{FF2B5EF4-FFF2-40B4-BE49-F238E27FC236}">
                <a16:creationId xmlns:a16="http://schemas.microsoft.com/office/drawing/2014/main" id="{8EC15137-9B86-F157-648F-47CBD4B62D8D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9470717" y="5736974"/>
            <a:ext cx="1979997" cy="426686"/>
          </a:xfrm>
          <a:prstGeom prst="rect">
            <a:avLst/>
          </a:prstGeom>
        </p:spPr>
        <p:txBody>
          <a:bodyPr lIns="0" tIns="0" rIns="0" bIns="0" anchor="b">
            <a:noAutofit/>
          </a:bodyPr>
          <a:lstStyle>
            <a:lvl1pPr marL="0" indent="0">
              <a:buNone/>
              <a:defRPr sz="1400" b="0">
                <a:solidFill>
                  <a:schemeClr val="accent2"/>
                </a:solidFill>
                <a:latin typeface="Segoe UI Light" panose="020B0502040204020203" pitchFamily="34" charset="0"/>
                <a:cs typeface="Segoe UI Light" panose="020B0502040204020203" pitchFamily="34" charset="0"/>
              </a:defRPr>
            </a:lvl1pPr>
            <a:lvl2pPr marL="355600" indent="0">
              <a:buNone/>
              <a:defRPr sz="1400" b="1">
                <a:solidFill>
                  <a:schemeClr val="accent1"/>
                </a:solidFill>
              </a:defRPr>
            </a:lvl2pPr>
            <a:lvl3pPr marL="719138" indent="0">
              <a:buNone/>
              <a:defRPr sz="1400" b="1">
                <a:solidFill>
                  <a:schemeClr val="accent1"/>
                </a:solidFill>
              </a:defRPr>
            </a:lvl3pPr>
            <a:lvl4pPr marL="1074738" indent="0">
              <a:buNone/>
              <a:defRPr sz="1400" b="1">
                <a:solidFill>
                  <a:schemeClr val="accent1"/>
                </a:solidFill>
              </a:defRPr>
            </a:lvl4pPr>
            <a:lvl5pPr marL="1439863" indent="0">
              <a:buNone/>
              <a:defRPr sz="1400" b="1">
                <a:solidFill>
                  <a:schemeClr val="accent1"/>
                </a:solidFill>
              </a:defRPr>
            </a:lvl5pPr>
          </a:lstStyle>
          <a:p>
            <a:pPr lvl="0"/>
            <a:r>
              <a:rPr lang="fi-FI" dirty="0"/>
              <a:t>Aikataulu</a:t>
            </a:r>
          </a:p>
        </p:txBody>
      </p:sp>
      <p:grpSp>
        <p:nvGrpSpPr>
          <p:cNvPr id="24" name="Ryhmä 23">
            <a:extLst>
              <a:ext uri="{FF2B5EF4-FFF2-40B4-BE49-F238E27FC236}">
                <a16:creationId xmlns:a16="http://schemas.microsoft.com/office/drawing/2014/main" id="{657239C1-79D3-FE5A-31A7-827F970DEE7F}"/>
              </a:ext>
            </a:extLst>
          </p:cNvPr>
          <p:cNvGrpSpPr/>
          <p:nvPr/>
        </p:nvGrpSpPr>
        <p:grpSpPr>
          <a:xfrm>
            <a:off x="642427" y="2290439"/>
            <a:ext cx="8751589" cy="3908120"/>
            <a:chOff x="486953" y="2030503"/>
            <a:chExt cx="8751589" cy="3893070"/>
          </a:xfrm>
        </p:grpSpPr>
        <p:sp>
          <p:nvSpPr>
            <p:cNvPr id="25" name="Line 20">
              <a:extLst>
                <a:ext uri="{FF2B5EF4-FFF2-40B4-BE49-F238E27FC236}">
                  <a16:creationId xmlns:a16="http://schemas.microsoft.com/office/drawing/2014/main" id="{2E66E042-87FF-2F86-DCBB-89E5CE328EDD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486953" y="2030503"/>
              <a:ext cx="0" cy="3893070"/>
            </a:xfrm>
            <a:prstGeom prst="line">
              <a:avLst/>
            </a:prstGeom>
            <a:solidFill>
              <a:schemeClr val="bg1">
                <a:lumMod val="95000"/>
              </a:schemeClr>
            </a:solidFill>
            <a:ln w="9525">
              <a:solidFill>
                <a:schemeClr val="accent2"/>
              </a:solidFill>
              <a:prstDash val="solid"/>
              <a:round/>
              <a:headEnd/>
              <a:tailEnd/>
            </a:ln>
          </p:spPr>
          <p:txBody>
            <a:bodyPr lIns="0" tIns="36000" rIns="108000" bIns="36000" anchorCtr="1"/>
            <a:lstStyle/>
            <a:p>
              <a:pPr marL="108000" marR="0" lvl="0" indent="-7200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 typeface="Wingdings" panose="05000000000000000000" pitchFamily="2" charset="2"/>
                <a:buChar char="§"/>
                <a:tabLst/>
                <a:defRPr/>
              </a:pPr>
              <a:endParaRPr kumimoji="0" lang="fi-FI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j-lt"/>
                <a:ea typeface="+mn-ea"/>
                <a:cs typeface="+mn-cs"/>
              </a:endParaRPr>
            </a:p>
          </p:txBody>
        </p:sp>
        <p:sp>
          <p:nvSpPr>
            <p:cNvPr id="26" name="Line 20">
              <a:extLst>
                <a:ext uri="{FF2B5EF4-FFF2-40B4-BE49-F238E27FC236}">
                  <a16:creationId xmlns:a16="http://schemas.microsoft.com/office/drawing/2014/main" id="{657DBDA0-4080-9B9E-A5D9-6BBFEA328711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2689606" y="2030503"/>
              <a:ext cx="0" cy="3893070"/>
            </a:xfrm>
            <a:prstGeom prst="line">
              <a:avLst/>
            </a:prstGeom>
            <a:solidFill>
              <a:schemeClr val="bg1">
                <a:lumMod val="95000"/>
              </a:schemeClr>
            </a:solidFill>
            <a:ln w="9525">
              <a:solidFill>
                <a:schemeClr val="accent2"/>
              </a:solidFill>
              <a:prstDash val="solid"/>
              <a:round/>
              <a:headEnd/>
              <a:tailEnd/>
            </a:ln>
          </p:spPr>
          <p:txBody>
            <a:bodyPr lIns="0" tIns="36000" rIns="108000" bIns="36000" anchorCtr="1"/>
            <a:lstStyle/>
            <a:p>
              <a:pPr marL="108000" marR="0" lvl="0" indent="-7200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 typeface="Wingdings" panose="05000000000000000000" pitchFamily="2" charset="2"/>
                <a:buChar char="§"/>
                <a:tabLst/>
                <a:defRPr/>
              </a:pPr>
              <a:endParaRPr kumimoji="0" lang="fi-FI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j-lt"/>
                <a:ea typeface="+mn-ea"/>
                <a:cs typeface="+mn-cs"/>
              </a:endParaRPr>
            </a:p>
          </p:txBody>
        </p:sp>
        <p:sp>
          <p:nvSpPr>
            <p:cNvPr id="27" name="Line 20">
              <a:extLst>
                <a:ext uri="{FF2B5EF4-FFF2-40B4-BE49-F238E27FC236}">
                  <a16:creationId xmlns:a16="http://schemas.microsoft.com/office/drawing/2014/main" id="{060C51C9-F22D-BC33-4716-83831B53C3AB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4871320" y="2030503"/>
              <a:ext cx="0" cy="3893070"/>
            </a:xfrm>
            <a:prstGeom prst="line">
              <a:avLst/>
            </a:prstGeom>
            <a:solidFill>
              <a:schemeClr val="bg1">
                <a:lumMod val="95000"/>
              </a:schemeClr>
            </a:solidFill>
            <a:ln w="9525">
              <a:solidFill>
                <a:schemeClr val="accent2"/>
              </a:solidFill>
              <a:prstDash val="solid"/>
              <a:round/>
              <a:headEnd/>
              <a:tailEnd/>
            </a:ln>
          </p:spPr>
          <p:txBody>
            <a:bodyPr lIns="0" tIns="36000" rIns="108000" bIns="36000" anchorCtr="1"/>
            <a:lstStyle/>
            <a:p>
              <a:pPr marL="108000" marR="0" lvl="0" indent="-7200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 typeface="Wingdings" panose="05000000000000000000" pitchFamily="2" charset="2"/>
                <a:buChar char="§"/>
                <a:tabLst/>
                <a:defRPr/>
              </a:pPr>
              <a:endParaRPr kumimoji="0" lang="fi-FI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j-lt"/>
                <a:ea typeface="+mn-ea"/>
                <a:cs typeface="+mn-cs"/>
              </a:endParaRPr>
            </a:p>
          </p:txBody>
        </p:sp>
        <p:sp>
          <p:nvSpPr>
            <p:cNvPr id="28" name="Line 20">
              <a:extLst>
                <a:ext uri="{FF2B5EF4-FFF2-40B4-BE49-F238E27FC236}">
                  <a16:creationId xmlns:a16="http://schemas.microsoft.com/office/drawing/2014/main" id="{D1E8F799-098A-E5C9-7967-D767F0657C08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7053032" y="2030503"/>
              <a:ext cx="0" cy="3893070"/>
            </a:xfrm>
            <a:prstGeom prst="line">
              <a:avLst/>
            </a:prstGeom>
            <a:solidFill>
              <a:schemeClr val="bg1">
                <a:lumMod val="95000"/>
              </a:schemeClr>
            </a:solidFill>
            <a:ln w="9525">
              <a:solidFill>
                <a:schemeClr val="accent2"/>
              </a:solidFill>
              <a:prstDash val="solid"/>
              <a:round/>
              <a:headEnd/>
              <a:tailEnd/>
            </a:ln>
          </p:spPr>
          <p:txBody>
            <a:bodyPr lIns="0" tIns="36000" rIns="108000" bIns="36000" anchorCtr="1"/>
            <a:lstStyle/>
            <a:p>
              <a:pPr marL="108000" marR="0" lvl="0" indent="-7200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 typeface="Wingdings" panose="05000000000000000000" pitchFamily="2" charset="2"/>
                <a:buChar char="§"/>
                <a:tabLst/>
                <a:defRPr/>
              </a:pPr>
              <a:endParaRPr kumimoji="0" lang="fi-FI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j-lt"/>
                <a:ea typeface="+mn-ea"/>
                <a:cs typeface="+mn-cs"/>
              </a:endParaRPr>
            </a:p>
          </p:txBody>
        </p:sp>
        <p:sp>
          <p:nvSpPr>
            <p:cNvPr id="29" name="Line 20">
              <a:extLst>
                <a:ext uri="{FF2B5EF4-FFF2-40B4-BE49-F238E27FC236}">
                  <a16:creationId xmlns:a16="http://schemas.microsoft.com/office/drawing/2014/main" id="{F55F5BCC-0B9A-4568-AFAA-2C80B08799D3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9238542" y="2030503"/>
              <a:ext cx="0" cy="3893070"/>
            </a:xfrm>
            <a:prstGeom prst="line">
              <a:avLst/>
            </a:prstGeom>
            <a:solidFill>
              <a:schemeClr val="bg1">
                <a:lumMod val="95000"/>
              </a:schemeClr>
            </a:solidFill>
            <a:ln w="9525">
              <a:solidFill>
                <a:schemeClr val="accent2"/>
              </a:solidFill>
              <a:prstDash val="solid"/>
              <a:round/>
              <a:headEnd/>
              <a:tailEnd/>
            </a:ln>
          </p:spPr>
          <p:txBody>
            <a:bodyPr lIns="0" tIns="36000" rIns="108000" bIns="36000" anchorCtr="1"/>
            <a:lstStyle/>
            <a:p>
              <a:pPr marL="108000" marR="0" lvl="0" indent="-7200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 typeface="Wingdings" panose="05000000000000000000" pitchFamily="2" charset="2"/>
                <a:buChar char="§"/>
                <a:tabLst/>
                <a:defRPr/>
              </a:pPr>
              <a:endParaRPr kumimoji="0" lang="fi-FI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j-lt"/>
                <a:ea typeface="+mn-ea"/>
                <a:cs typeface="+mn-cs"/>
              </a:endParaRPr>
            </a:p>
          </p:txBody>
        </p:sp>
      </p:grpSp>
      <p:sp>
        <p:nvSpPr>
          <p:cNvPr id="30" name="Tekstin paikkamerkki 9">
            <a:extLst>
              <a:ext uri="{FF2B5EF4-FFF2-40B4-BE49-F238E27FC236}">
                <a16:creationId xmlns:a16="http://schemas.microsoft.com/office/drawing/2014/main" id="{CA64F1A9-4D8E-9099-9ED0-C86689D6B759}"/>
              </a:ext>
            </a:extLst>
          </p:cNvPr>
          <p:cNvSpPr>
            <a:spLocks noGrp="1"/>
          </p:cNvSpPr>
          <p:nvPr>
            <p:ph type="body" sz="quarter" idx="26" hasCustomPrompt="1"/>
          </p:nvPr>
        </p:nvSpPr>
        <p:spPr>
          <a:xfrm>
            <a:off x="713439" y="2655938"/>
            <a:ext cx="1976636" cy="552450"/>
          </a:xfrm>
          <a:prstGeom prst="rect">
            <a:avLst/>
          </a:prstGeom>
        </p:spPr>
        <p:txBody>
          <a:bodyPr lIns="0" tIns="0" rIns="0" bIns="0" anchor="b"/>
          <a:lstStyle>
            <a:lvl1pPr marL="0" indent="0">
              <a:spcBef>
                <a:spcPts val="0"/>
              </a:spcBef>
              <a:buNone/>
              <a:defRPr sz="1400" b="1">
                <a:solidFill>
                  <a:schemeClr val="accent2"/>
                </a:solidFill>
                <a:latin typeface="+mn-lt"/>
                <a:cs typeface="Segoe UI Light" panose="020B0502040204020203" pitchFamily="34" charset="0"/>
              </a:defRPr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</a:lstStyle>
          <a:p>
            <a:pPr lvl="0"/>
            <a:r>
              <a:rPr lang="fi-FI" dirty="0"/>
              <a:t>KOHDENTAMINEN JA MENETELMÄT</a:t>
            </a:r>
          </a:p>
        </p:txBody>
      </p:sp>
      <p:sp>
        <p:nvSpPr>
          <p:cNvPr id="31" name="Tekstin paikkamerkki 9">
            <a:extLst>
              <a:ext uri="{FF2B5EF4-FFF2-40B4-BE49-F238E27FC236}">
                <a16:creationId xmlns:a16="http://schemas.microsoft.com/office/drawing/2014/main" id="{CF908561-3D70-C374-C0DB-F961D7CB778E}"/>
              </a:ext>
            </a:extLst>
          </p:cNvPr>
          <p:cNvSpPr>
            <a:spLocks noGrp="1"/>
          </p:cNvSpPr>
          <p:nvPr>
            <p:ph type="body" sz="quarter" idx="27" hasCustomPrompt="1"/>
          </p:nvPr>
        </p:nvSpPr>
        <p:spPr>
          <a:xfrm>
            <a:off x="2913881" y="2655938"/>
            <a:ext cx="1976636" cy="552450"/>
          </a:xfrm>
          <a:prstGeom prst="rect">
            <a:avLst/>
          </a:prstGeom>
        </p:spPr>
        <p:txBody>
          <a:bodyPr lIns="0" tIns="0" rIns="0" bIns="0" anchor="b"/>
          <a:lstStyle>
            <a:lvl1pPr marL="0" indent="0">
              <a:spcBef>
                <a:spcPts val="0"/>
              </a:spcBef>
              <a:buNone/>
              <a:defRPr sz="1400" b="1">
                <a:solidFill>
                  <a:schemeClr val="accent2"/>
                </a:solidFill>
                <a:latin typeface="+mn-lt"/>
                <a:cs typeface="Segoe UI Light" panose="020B0502040204020203" pitchFamily="34" charset="0"/>
              </a:defRPr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</a:lstStyle>
          <a:p>
            <a:pPr lvl="0"/>
            <a:r>
              <a:rPr lang="fi-FI" dirty="0"/>
              <a:t>SUUNNITTELU JA VALMISTELU</a:t>
            </a:r>
          </a:p>
        </p:txBody>
      </p:sp>
      <p:sp>
        <p:nvSpPr>
          <p:cNvPr id="32" name="Tekstin paikkamerkki 9">
            <a:extLst>
              <a:ext uri="{FF2B5EF4-FFF2-40B4-BE49-F238E27FC236}">
                <a16:creationId xmlns:a16="http://schemas.microsoft.com/office/drawing/2014/main" id="{FDDA8326-0407-5027-131A-407FD94041BA}"/>
              </a:ext>
            </a:extLst>
          </p:cNvPr>
          <p:cNvSpPr>
            <a:spLocks noGrp="1"/>
          </p:cNvSpPr>
          <p:nvPr>
            <p:ph type="body" sz="quarter" idx="28" hasCustomPrompt="1"/>
          </p:nvPr>
        </p:nvSpPr>
        <p:spPr>
          <a:xfrm>
            <a:off x="5080546" y="2655938"/>
            <a:ext cx="1976636" cy="552450"/>
          </a:xfrm>
          <a:prstGeom prst="rect">
            <a:avLst/>
          </a:prstGeom>
        </p:spPr>
        <p:txBody>
          <a:bodyPr lIns="0" tIns="0" rIns="0" bIns="0" anchor="b"/>
          <a:lstStyle>
            <a:lvl1pPr marL="0" indent="0">
              <a:spcBef>
                <a:spcPts val="0"/>
              </a:spcBef>
              <a:buNone/>
              <a:defRPr sz="1400" b="1">
                <a:solidFill>
                  <a:schemeClr val="accent2"/>
                </a:solidFill>
                <a:latin typeface="+mn-lt"/>
                <a:cs typeface="Segoe UI Light" panose="020B0502040204020203" pitchFamily="34" charset="0"/>
              </a:defRPr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</a:lstStyle>
          <a:p>
            <a:pPr lvl="0"/>
            <a:r>
              <a:rPr lang="fi-FI" dirty="0"/>
              <a:t>TUTKIMUKSEN TOTEUTUS</a:t>
            </a:r>
          </a:p>
        </p:txBody>
      </p:sp>
      <p:sp>
        <p:nvSpPr>
          <p:cNvPr id="33" name="Tekstin paikkamerkki 9">
            <a:extLst>
              <a:ext uri="{FF2B5EF4-FFF2-40B4-BE49-F238E27FC236}">
                <a16:creationId xmlns:a16="http://schemas.microsoft.com/office/drawing/2014/main" id="{59B5C785-2B29-BE69-DEDD-8FEA97B296EB}"/>
              </a:ext>
            </a:extLst>
          </p:cNvPr>
          <p:cNvSpPr>
            <a:spLocks noGrp="1"/>
          </p:cNvSpPr>
          <p:nvPr>
            <p:ph type="body" sz="quarter" idx="29" hasCustomPrompt="1"/>
          </p:nvPr>
        </p:nvSpPr>
        <p:spPr>
          <a:xfrm>
            <a:off x="7283124" y="2655938"/>
            <a:ext cx="1976636" cy="552450"/>
          </a:xfrm>
          <a:prstGeom prst="rect">
            <a:avLst/>
          </a:prstGeom>
        </p:spPr>
        <p:txBody>
          <a:bodyPr lIns="0" tIns="0" rIns="0" bIns="0" anchor="b"/>
          <a:lstStyle>
            <a:lvl1pPr marL="0" indent="0">
              <a:spcBef>
                <a:spcPts val="0"/>
              </a:spcBef>
              <a:buNone/>
              <a:defRPr sz="1400" b="1">
                <a:solidFill>
                  <a:schemeClr val="accent2"/>
                </a:solidFill>
                <a:latin typeface="+mn-lt"/>
                <a:cs typeface="Segoe UI Light" panose="020B0502040204020203" pitchFamily="34" charset="0"/>
              </a:defRPr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</a:lstStyle>
          <a:p>
            <a:pPr lvl="0"/>
            <a:r>
              <a:rPr lang="fi-FI" dirty="0"/>
              <a:t>TIETOJEN ANALYSOINTI</a:t>
            </a:r>
          </a:p>
        </p:txBody>
      </p:sp>
      <p:sp>
        <p:nvSpPr>
          <p:cNvPr id="34" name="Tekstin paikkamerkki 9">
            <a:extLst>
              <a:ext uri="{FF2B5EF4-FFF2-40B4-BE49-F238E27FC236}">
                <a16:creationId xmlns:a16="http://schemas.microsoft.com/office/drawing/2014/main" id="{2A37F827-B8CA-B62F-D3DB-EA003D605191}"/>
              </a:ext>
            </a:extLst>
          </p:cNvPr>
          <p:cNvSpPr>
            <a:spLocks noGrp="1"/>
          </p:cNvSpPr>
          <p:nvPr>
            <p:ph type="body" sz="quarter" idx="30" hasCustomPrompt="1"/>
          </p:nvPr>
        </p:nvSpPr>
        <p:spPr>
          <a:xfrm>
            <a:off x="9465230" y="2655938"/>
            <a:ext cx="1976636" cy="552450"/>
          </a:xfrm>
          <a:prstGeom prst="rect">
            <a:avLst/>
          </a:prstGeom>
        </p:spPr>
        <p:txBody>
          <a:bodyPr lIns="0" tIns="0" rIns="0" bIns="0" anchor="b"/>
          <a:lstStyle>
            <a:lvl1pPr marL="0" indent="0">
              <a:spcBef>
                <a:spcPts val="0"/>
              </a:spcBef>
              <a:buNone/>
              <a:defRPr sz="1400" b="1">
                <a:solidFill>
                  <a:schemeClr val="accent2"/>
                </a:solidFill>
                <a:latin typeface="+mn-lt"/>
                <a:cs typeface="Segoe UI Light" panose="020B0502040204020203" pitchFamily="34" charset="0"/>
              </a:defRPr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</a:lstStyle>
          <a:p>
            <a:pPr lvl="0"/>
            <a:r>
              <a:rPr lang="fi-FI" dirty="0"/>
              <a:t>TULOSTEN HYÖDYNTÄMINEN</a:t>
            </a:r>
          </a:p>
        </p:txBody>
      </p:sp>
      <p:sp>
        <p:nvSpPr>
          <p:cNvPr id="35" name="Otsikko 6">
            <a:extLst>
              <a:ext uri="{FF2B5EF4-FFF2-40B4-BE49-F238E27FC236}">
                <a16:creationId xmlns:a16="http://schemas.microsoft.com/office/drawing/2014/main" id="{993ED6A3-2B66-397C-1852-1BB1D0540D46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95326" y="517270"/>
            <a:ext cx="10801349" cy="887211"/>
          </a:xfrm>
          <a:prstGeom prst="rect">
            <a:avLst/>
          </a:prstGeom>
        </p:spPr>
        <p:txBody>
          <a:bodyPr lIns="0" tIns="0" rIns="0" bIns="0" anchor="ctr" anchorCtr="0"/>
          <a:lstStyle>
            <a:lvl1pPr>
              <a:defRPr sz="3200" b="1"/>
            </a:lvl1pPr>
          </a:lstStyle>
          <a:p>
            <a:r>
              <a:rPr lang="fi-FI" dirty="0"/>
              <a:t>Muokkaa </a:t>
            </a:r>
            <a:r>
              <a:rPr lang="fi-FI" dirty="0" err="1"/>
              <a:t>ots</a:t>
            </a:r>
            <a:r>
              <a:rPr lang="fi-FI" dirty="0"/>
              <a:t>. </a:t>
            </a:r>
            <a:r>
              <a:rPr lang="fi-FI" dirty="0" err="1"/>
              <a:t>perustyyl</a:t>
            </a:r>
            <a:r>
              <a:rPr lang="fi-FI" dirty="0"/>
              <a:t>. </a:t>
            </a:r>
            <a:r>
              <a:rPr lang="fi-FI" dirty="0" err="1"/>
              <a:t>napsautt</a:t>
            </a:r>
            <a:r>
              <a:rPr lang="fi-FI" dirty="0"/>
              <a:t>. </a:t>
            </a:r>
            <a:br>
              <a:rPr lang="fi-FI" dirty="0"/>
            </a:br>
            <a:r>
              <a:rPr lang="fi-FI" dirty="0"/>
              <a:t>Toinen rivi</a:t>
            </a:r>
          </a:p>
        </p:txBody>
      </p:sp>
    </p:spTree>
    <p:extLst>
      <p:ext uri="{BB962C8B-B14F-4D97-AF65-F5344CB8AC3E}">
        <p14:creationId xmlns:p14="http://schemas.microsoft.com/office/powerpoint/2010/main" val="2994397506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_Eteneminen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Päivämäärän paikkamerkki 7">
            <a:extLst>
              <a:ext uri="{FF2B5EF4-FFF2-40B4-BE49-F238E27FC236}">
                <a16:creationId xmlns:a16="http://schemas.microsoft.com/office/drawing/2014/main" id="{CA5228D7-EFCF-62EF-5E55-9CFADA6A980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fi-FI"/>
              <a:t>xx.xx.2026</a:t>
            </a:r>
            <a:endParaRPr lang="fi-FI" dirty="0"/>
          </a:p>
        </p:txBody>
      </p:sp>
      <p:sp>
        <p:nvSpPr>
          <p:cNvPr id="9" name="Alatunnisteen paikkamerkki 8">
            <a:extLst>
              <a:ext uri="{FF2B5EF4-FFF2-40B4-BE49-F238E27FC236}">
                <a16:creationId xmlns:a16="http://schemas.microsoft.com/office/drawing/2014/main" id="{8CC9458F-F82E-D055-916C-4B0AC9CFE45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i-FI"/>
              <a:t>SO12081 | Kopiosto_Korkeakouluopiskelijoiden kopiointi 2026</a:t>
            </a:r>
            <a:endParaRPr lang="fi-FI" dirty="0"/>
          </a:p>
        </p:txBody>
      </p:sp>
      <p:sp>
        <p:nvSpPr>
          <p:cNvPr id="10" name="Dian numeron paikkamerkki 9">
            <a:extLst>
              <a:ext uri="{FF2B5EF4-FFF2-40B4-BE49-F238E27FC236}">
                <a16:creationId xmlns:a16="http://schemas.microsoft.com/office/drawing/2014/main" id="{8E869AE3-E08E-8C00-96FF-46F50167920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5B6939-2160-4D54-A0A9-177BFACD315D}" type="slidenum">
              <a:rPr lang="fi-FI" smtClean="0"/>
              <a:pPr/>
              <a:t>‹#›</a:t>
            </a:fld>
            <a:endParaRPr lang="fi-FI" dirty="0"/>
          </a:p>
        </p:txBody>
      </p:sp>
      <p:pic>
        <p:nvPicPr>
          <p:cNvPr id="14" name="Kuva 13">
            <a:extLst>
              <a:ext uri="{FF2B5EF4-FFF2-40B4-BE49-F238E27FC236}">
                <a16:creationId xmlns:a16="http://schemas.microsoft.com/office/drawing/2014/main" id="{6ECED8E9-918D-0C21-CAD3-7D6E7397D1A0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1" y="-1"/>
            <a:ext cx="12027362" cy="1601953"/>
          </a:xfrm>
          <a:prstGeom prst="rect">
            <a:avLst/>
          </a:prstGeom>
        </p:spPr>
      </p:pic>
      <p:sp>
        <p:nvSpPr>
          <p:cNvPr id="2" name="Tekstin paikkamerkki 18">
            <a:extLst>
              <a:ext uri="{FF2B5EF4-FFF2-40B4-BE49-F238E27FC236}">
                <a16:creationId xmlns:a16="http://schemas.microsoft.com/office/drawing/2014/main" id="{6518B00A-928B-5347-D27D-7BC7A1B6A2E2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695325" y="1754098"/>
            <a:ext cx="10801350" cy="494364"/>
          </a:xfrm>
          <a:prstGeom prst="rect">
            <a:avLst/>
          </a:prstGeom>
        </p:spPr>
        <p:txBody>
          <a:bodyPr lIns="0" tIns="0" rIns="0" bIns="0">
            <a:normAutofit/>
          </a:bodyPr>
          <a:lstStyle>
            <a:lvl1pPr marL="0" indent="0">
              <a:buNone/>
              <a:defRPr sz="1600">
                <a:solidFill>
                  <a:schemeClr val="tx1"/>
                </a:solidFill>
                <a:latin typeface="+mj-lt"/>
              </a:defRPr>
            </a:lvl1pPr>
            <a:lvl2pPr marL="457200" indent="0">
              <a:buNone/>
              <a:defRPr>
                <a:solidFill>
                  <a:schemeClr val="tx1"/>
                </a:solidFill>
              </a:defRPr>
            </a:lvl2pPr>
            <a:lvl3pPr marL="914400" indent="0">
              <a:buNone/>
              <a:defRPr>
                <a:solidFill>
                  <a:schemeClr val="tx1"/>
                </a:solidFill>
              </a:defRPr>
            </a:lvl3pPr>
            <a:lvl4pPr marL="1371600" indent="0">
              <a:buNone/>
              <a:defRPr>
                <a:solidFill>
                  <a:schemeClr val="tx1"/>
                </a:solidFill>
              </a:defRPr>
            </a:lvl4pPr>
            <a:lvl5pPr marL="1828800" indent="0">
              <a:buNone/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fi-FI" dirty="0"/>
              <a:t>Muokkaa tekstin perustyylejä napsauttamalla.</a:t>
            </a:r>
          </a:p>
        </p:txBody>
      </p:sp>
      <p:sp>
        <p:nvSpPr>
          <p:cNvPr id="3" name="Tekstiruutu 2">
            <a:extLst>
              <a:ext uri="{FF2B5EF4-FFF2-40B4-BE49-F238E27FC236}">
                <a16:creationId xmlns:a16="http://schemas.microsoft.com/office/drawing/2014/main" id="{0D59C6B0-EB58-251F-3EA9-72C467373415}"/>
              </a:ext>
            </a:extLst>
          </p:cNvPr>
          <p:cNvSpPr txBox="1"/>
          <p:nvPr/>
        </p:nvSpPr>
        <p:spPr>
          <a:xfrm>
            <a:off x="2653662" y="1948628"/>
            <a:ext cx="779381" cy="1569660"/>
          </a:xfrm>
          <a:prstGeom prst="rect">
            <a:avLst/>
          </a:prstGeom>
          <a:noFill/>
          <a:effectLst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i-FI" sz="9600" b="0" i="0" u="none" strike="noStrike" kern="1200" cap="none" spc="0" normalizeH="0" baseline="0" noProof="0" dirty="0">
                <a:ln>
                  <a:noFill/>
                </a:ln>
                <a:solidFill>
                  <a:schemeClr val="accent3"/>
                </a:solidFill>
                <a:effectLst/>
                <a:uLnTx/>
                <a:uFillTx/>
                <a:latin typeface="Segoe UI Black" panose="020B0A02040204020203" pitchFamily="34" charset="0"/>
                <a:ea typeface="Segoe UI Black" panose="020B0A02040204020203" pitchFamily="34" charset="0"/>
                <a:cs typeface="Calibri" panose="020F0502020204030204" pitchFamily="34" charset="0"/>
              </a:rPr>
              <a:t>1</a:t>
            </a:r>
          </a:p>
        </p:txBody>
      </p:sp>
      <p:sp>
        <p:nvSpPr>
          <p:cNvPr id="4" name="Tekstiruutu 3">
            <a:extLst>
              <a:ext uri="{FF2B5EF4-FFF2-40B4-BE49-F238E27FC236}">
                <a16:creationId xmlns:a16="http://schemas.microsoft.com/office/drawing/2014/main" id="{B81D38D8-AEF1-F349-07FF-716319529D84}"/>
              </a:ext>
            </a:extLst>
          </p:cNvPr>
          <p:cNvSpPr txBox="1"/>
          <p:nvPr/>
        </p:nvSpPr>
        <p:spPr>
          <a:xfrm>
            <a:off x="5231302" y="1948628"/>
            <a:ext cx="922047" cy="1569660"/>
          </a:xfrm>
          <a:prstGeom prst="rect">
            <a:avLst/>
          </a:prstGeom>
          <a:noFill/>
          <a:effectLst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i-FI" sz="9600" b="0" i="0" u="none" strike="noStrike" kern="1200" cap="none" spc="0" normalizeH="0" baseline="0" noProof="0" dirty="0">
                <a:ln>
                  <a:noFill/>
                </a:ln>
                <a:solidFill>
                  <a:schemeClr val="accent3"/>
                </a:solidFill>
                <a:effectLst/>
                <a:uLnTx/>
                <a:uFillTx/>
                <a:latin typeface="Segoe UI Black" panose="020B0A02040204020203" pitchFamily="34" charset="0"/>
                <a:ea typeface="Segoe UI Black" panose="020B0A02040204020203" pitchFamily="34" charset="0"/>
                <a:cs typeface="Calibri" panose="020F0502020204030204" pitchFamily="34" charset="0"/>
              </a:rPr>
              <a:t>2</a:t>
            </a:r>
          </a:p>
        </p:txBody>
      </p:sp>
      <p:sp>
        <p:nvSpPr>
          <p:cNvPr id="5" name="Tekstiruutu 4">
            <a:extLst>
              <a:ext uri="{FF2B5EF4-FFF2-40B4-BE49-F238E27FC236}">
                <a16:creationId xmlns:a16="http://schemas.microsoft.com/office/drawing/2014/main" id="{BAE9248E-EF9E-96BE-3743-C14A46387B7B}"/>
              </a:ext>
            </a:extLst>
          </p:cNvPr>
          <p:cNvSpPr txBox="1"/>
          <p:nvPr/>
        </p:nvSpPr>
        <p:spPr>
          <a:xfrm>
            <a:off x="8007810" y="1948628"/>
            <a:ext cx="922047" cy="1569660"/>
          </a:xfrm>
          <a:prstGeom prst="rect">
            <a:avLst/>
          </a:prstGeom>
          <a:noFill/>
          <a:effectLst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i-FI" sz="9600" b="0" i="0" u="none" strike="noStrike" kern="1200" cap="none" spc="0" normalizeH="0" baseline="0" noProof="0" dirty="0">
                <a:ln>
                  <a:noFill/>
                </a:ln>
                <a:solidFill>
                  <a:schemeClr val="accent3"/>
                </a:solidFill>
                <a:effectLst/>
                <a:uLnTx/>
                <a:uFillTx/>
                <a:latin typeface="Segoe UI Black" panose="020B0A02040204020203" pitchFamily="34" charset="0"/>
                <a:ea typeface="Segoe UI Black" panose="020B0A02040204020203" pitchFamily="34" charset="0"/>
                <a:cs typeface="Calibri" panose="020F0502020204030204" pitchFamily="34" charset="0"/>
              </a:rPr>
              <a:t>3</a:t>
            </a:r>
          </a:p>
        </p:txBody>
      </p:sp>
      <p:sp>
        <p:nvSpPr>
          <p:cNvPr id="6" name="Tekstiruutu 5">
            <a:extLst>
              <a:ext uri="{FF2B5EF4-FFF2-40B4-BE49-F238E27FC236}">
                <a16:creationId xmlns:a16="http://schemas.microsoft.com/office/drawing/2014/main" id="{1BDB9196-09FF-A6D7-420D-0C03D4E4BFAB}"/>
              </a:ext>
            </a:extLst>
          </p:cNvPr>
          <p:cNvSpPr txBox="1"/>
          <p:nvPr/>
        </p:nvSpPr>
        <p:spPr>
          <a:xfrm>
            <a:off x="10642487" y="1948628"/>
            <a:ext cx="949299" cy="1569660"/>
          </a:xfrm>
          <a:prstGeom prst="rect">
            <a:avLst/>
          </a:prstGeom>
          <a:noFill/>
          <a:effectLst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i-FI" sz="9600" b="0" i="0" u="none" strike="noStrike" kern="1200" cap="none" spc="0" normalizeH="0" baseline="0" noProof="0" dirty="0">
                <a:ln>
                  <a:noFill/>
                </a:ln>
                <a:solidFill>
                  <a:schemeClr val="accent3"/>
                </a:solidFill>
                <a:effectLst/>
                <a:uLnTx/>
                <a:uFillTx/>
                <a:latin typeface="Segoe UI Black" panose="020B0A02040204020203" pitchFamily="34" charset="0"/>
                <a:ea typeface="Segoe UI Black" panose="020B0A02040204020203" pitchFamily="34" charset="0"/>
                <a:cs typeface="Calibri" panose="020F0502020204030204" pitchFamily="34" charset="0"/>
              </a:rPr>
              <a:t>4</a:t>
            </a:r>
          </a:p>
        </p:txBody>
      </p:sp>
      <p:sp>
        <p:nvSpPr>
          <p:cNvPr id="13" name="Tekstin paikkamerkki 10">
            <a:extLst>
              <a:ext uri="{FF2B5EF4-FFF2-40B4-BE49-F238E27FC236}">
                <a16:creationId xmlns:a16="http://schemas.microsoft.com/office/drawing/2014/main" id="{7478BB8C-F143-3BC9-2275-53CE21F20CF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710077" y="3301547"/>
            <a:ext cx="2520000" cy="2370138"/>
          </a:xfrm>
          <a:prstGeom prst="rect">
            <a:avLst/>
          </a:prstGeom>
        </p:spPr>
        <p:txBody>
          <a:bodyPr lIns="0" tIns="0" rIns="0" bIns="0">
            <a:noAutofit/>
          </a:bodyPr>
          <a:lstStyle>
            <a:lvl1pPr marL="87313" indent="-87313">
              <a:buClr>
                <a:schemeClr val="accent2"/>
              </a:buClr>
              <a:defRPr sz="1200">
                <a:latin typeface="+mj-lt"/>
              </a:defRPr>
            </a:lvl1pPr>
            <a:lvl2pPr marL="266700" indent="-85725">
              <a:buClr>
                <a:schemeClr val="accent2"/>
              </a:buClr>
              <a:defRPr sz="1000">
                <a:latin typeface="+mj-lt"/>
              </a:defRPr>
            </a:lvl2pPr>
            <a:lvl3pPr marL="447675" indent="-87313">
              <a:buClr>
                <a:schemeClr val="accent2"/>
              </a:buClr>
              <a:defRPr sz="1000">
                <a:latin typeface="+mj-lt"/>
              </a:defRPr>
            </a:lvl3pPr>
            <a:lvl4pPr marL="627063" indent="-85725">
              <a:buClr>
                <a:schemeClr val="accent2"/>
              </a:buClr>
              <a:defRPr sz="1000">
                <a:latin typeface="+mj-lt"/>
              </a:defRPr>
            </a:lvl4pPr>
            <a:lvl5pPr marL="808038" indent="-87313">
              <a:buClr>
                <a:schemeClr val="accent2"/>
              </a:buClr>
              <a:defRPr sz="1000">
                <a:latin typeface="+mj-lt"/>
              </a:defRPr>
            </a:lvl5pPr>
          </a:lstStyle>
          <a:p>
            <a:pPr lvl="0"/>
            <a:r>
              <a:rPr lang="fi-FI" dirty="0"/>
              <a:t>Muokkaa tekstin perustyylejä napsauttamalla</a:t>
            </a:r>
          </a:p>
          <a:p>
            <a:pPr lvl="1"/>
            <a:r>
              <a:rPr lang="fi-FI" dirty="0"/>
              <a:t>toinen taso</a:t>
            </a:r>
          </a:p>
          <a:p>
            <a:pPr lvl="2"/>
            <a:r>
              <a:rPr lang="fi-FI" dirty="0"/>
              <a:t>kolmas taso</a:t>
            </a:r>
          </a:p>
          <a:p>
            <a:pPr lvl="3"/>
            <a:r>
              <a:rPr lang="fi-FI" dirty="0"/>
              <a:t>neljäs taso</a:t>
            </a:r>
          </a:p>
          <a:p>
            <a:pPr lvl="4"/>
            <a:r>
              <a:rPr lang="fi-FI" dirty="0"/>
              <a:t>viides taso</a:t>
            </a:r>
          </a:p>
        </p:txBody>
      </p:sp>
      <p:sp>
        <p:nvSpPr>
          <p:cNvPr id="15" name="Tekstin paikkamerkki 10">
            <a:extLst>
              <a:ext uri="{FF2B5EF4-FFF2-40B4-BE49-F238E27FC236}">
                <a16:creationId xmlns:a16="http://schemas.microsoft.com/office/drawing/2014/main" id="{6C412D5A-897E-29D9-5B49-FD55F29CBEE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3458526" y="3301547"/>
            <a:ext cx="2520000" cy="2370138"/>
          </a:xfrm>
          <a:prstGeom prst="rect">
            <a:avLst/>
          </a:prstGeom>
        </p:spPr>
        <p:txBody>
          <a:bodyPr lIns="0" tIns="0" rIns="0" bIns="0">
            <a:noAutofit/>
          </a:bodyPr>
          <a:lstStyle>
            <a:lvl1pPr marL="87313" indent="-87313">
              <a:buClr>
                <a:schemeClr val="accent2"/>
              </a:buClr>
              <a:defRPr sz="1200">
                <a:latin typeface="+mj-lt"/>
              </a:defRPr>
            </a:lvl1pPr>
            <a:lvl2pPr marL="266700" indent="-85725">
              <a:buClr>
                <a:schemeClr val="accent2"/>
              </a:buClr>
              <a:defRPr sz="1000">
                <a:latin typeface="+mj-lt"/>
              </a:defRPr>
            </a:lvl2pPr>
            <a:lvl3pPr marL="447675" indent="-87313">
              <a:buClr>
                <a:schemeClr val="accent2"/>
              </a:buClr>
              <a:defRPr sz="1000">
                <a:latin typeface="+mj-lt"/>
              </a:defRPr>
            </a:lvl3pPr>
            <a:lvl4pPr marL="627063" indent="-85725">
              <a:buClr>
                <a:schemeClr val="accent2"/>
              </a:buClr>
              <a:defRPr sz="1000">
                <a:latin typeface="+mj-lt"/>
              </a:defRPr>
            </a:lvl4pPr>
            <a:lvl5pPr marL="808038" indent="-87313">
              <a:buClr>
                <a:schemeClr val="accent2"/>
              </a:buClr>
              <a:defRPr sz="1000">
                <a:latin typeface="+mj-lt"/>
              </a:defRPr>
            </a:lvl5pPr>
          </a:lstStyle>
          <a:p>
            <a:pPr lvl="0"/>
            <a:r>
              <a:rPr lang="fi-FI" dirty="0"/>
              <a:t>Muokkaa tekstin perustyylejä napsauttamalla</a:t>
            </a:r>
          </a:p>
          <a:p>
            <a:pPr lvl="1"/>
            <a:r>
              <a:rPr lang="fi-FI" dirty="0"/>
              <a:t>toinen taso</a:t>
            </a:r>
          </a:p>
          <a:p>
            <a:pPr lvl="2"/>
            <a:r>
              <a:rPr lang="fi-FI" dirty="0"/>
              <a:t>kolmas taso</a:t>
            </a:r>
          </a:p>
          <a:p>
            <a:pPr lvl="3"/>
            <a:r>
              <a:rPr lang="fi-FI" dirty="0"/>
              <a:t>neljäs taso</a:t>
            </a:r>
          </a:p>
          <a:p>
            <a:pPr lvl="4"/>
            <a:r>
              <a:rPr lang="fi-FI" dirty="0"/>
              <a:t>viides taso</a:t>
            </a:r>
          </a:p>
        </p:txBody>
      </p:sp>
      <p:sp>
        <p:nvSpPr>
          <p:cNvPr id="16" name="Tekstin paikkamerkki 10">
            <a:extLst>
              <a:ext uri="{FF2B5EF4-FFF2-40B4-BE49-F238E27FC236}">
                <a16:creationId xmlns:a16="http://schemas.microsoft.com/office/drawing/2014/main" id="{FF3D5A90-5E2D-AFCF-6F72-5B93097768A6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6203611" y="3296830"/>
            <a:ext cx="2520000" cy="2370138"/>
          </a:xfrm>
          <a:prstGeom prst="rect">
            <a:avLst/>
          </a:prstGeom>
        </p:spPr>
        <p:txBody>
          <a:bodyPr lIns="0" tIns="0" rIns="0" bIns="0">
            <a:noAutofit/>
          </a:bodyPr>
          <a:lstStyle>
            <a:lvl1pPr marL="87313" indent="-87313">
              <a:buClr>
                <a:schemeClr val="accent2"/>
              </a:buClr>
              <a:defRPr sz="1200">
                <a:latin typeface="+mj-lt"/>
              </a:defRPr>
            </a:lvl1pPr>
            <a:lvl2pPr marL="266700" indent="-85725">
              <a:buClr>
                <a:schemeClr val="accent2"/>
              </a:buClr>
              <a:defRPr sz="1000">
                <a:latin typeface="+mj-lt"/>
              </a:defRPr>
            </a:lvl2pPr>
            <a:lvl3pPr marL="447675" indent="-87313">
              <a:buClr>
                <a:schemeClr val="accent2"/>
              </a:buClr>
              <a:defRPr sz="1000">
                <a:latin typeface="+mj-lt"/>
              </a:defRPr>
            </a:lvl3pPr>
            <a:lvl4pPr marL="627063" indent="-85725">
              <a:buClr>
                <a:schemeClr val="accent2"/>
              </a:buClr>
              <a:defRPr sz="1000">
                <a:latin typeface="+mj-lt"/>
              </a:defRPr>
            </a:lvl4pPr>
            <a:lvl5pPr marL="808038" indent="-87313">
              <a:buClr>
                <a:schemeClr val="accent2"/>
              </a:buClr>
              <a:defRPr sz="1000">
                <a:latin typeface="+mj-lt"/>
              </a:defRPr>
            </a:lvl5pPr>
          </a:lstStyle>
          <a:p>
            <a:pPr lvl="0"/>
            <a:r>
              <a:rPr lang="fi-FI" dirty="0"/>
              <a:t>Muokkaa tekstin perustyylejä napsauttamalla</a:t>
            </a:r>
          </a:p>
          <a:p>
            <a:pPr lvl="1"/>
            <a:r>
              <a:rPr lang="fi-FI" dirty="0"/>
              <a:t>toinen taso</a:t>
            </a:r>
          </a:p>
          <a:p>
            <a:pPr lvl="2"/>
            <a:r>
              <a:rPr lang="fi-FI" dirty="0"/>
              <a:t>kolmas taso</a:t>
            </a:r>
          </a:p>
          <a:p>
            <a:pPr lvl="3"/>
            <a:r>
              <a:rPr lang="fi-FI" dirty="0"/>
              <a:t>neljäs taso</a:t>
            </a:r>
          </a:p>
          <a:p>
            <a:pPr lvl="4"/>
            <a:r>
              <a:rPr lang="fi-FI" dirty="0"/>
              <a:t>viides taso</a:t>
            </a:r>
          </a:p>
        </p:txBody>
      </p:sp>
      <p:sp>
        <p:nvSpPr>
          <p:cNvPr id="17" name="Tekstin paikkamerkki 10">
            <a:extLst>
              <a:ext uri="{FF2B5EF4-FFF2-40B4-BE49-F238E27FC236}">
                <a16:creationId xmlns:a16="http://schemas.microsoft.com/office/drawing/2014/main" id="{1E877186-03F4-239B-87C4-4600DDDADB6D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8954185" y="3301547"/>
            <a:ext cx="2520000" cy="2370138"/>
          </a:xfrm>
          <a:prstGeom prst="rect">
            <a:avLst/>
          </a:prstGeom>
        </p:spPr>
        <p:txBody>
          <a:bodyPr lIns="0" tIns="0" rIns="0" bIns="0">
            <a:noAutofit/>
          </a:bodyPr>
          <a:lstStyle>
            <a:lvl1pPr marL="87313" indent="-87313">
              <a:buClr>
                <a:schemeClr val="accent2"/>
              </a:buClr>
              <a:defRPr sz="1200">
                <a:latin typeface="+mj-lt"/>
              </a:defRPr>
            </a:lvl1pPr>
            <a:lvl2pPr marL="266700" indent="-85725">
              <a:buClr>
                <a:schemeClr val="accent2"/>
              </a:buClr>
              <a:defRPr sz="1000">
                <a:latin typeface="+mj-lt"/>
              </a:defRPr>
            </a:lvl2pPr>
            <a:lvl3pPr marL="447675" indent="-87313">
              <a:buClr>
                <a:schemeClr val="accent2"/>
              </a:buClr>
              <a:defRPr sz="1000">
                <a:latin typeface="+mj-lt"/>
              </a:defRPr>
            </a:lvl3pPr>
            <a:lvl4pPr marL="627063" indent="-85725">
              <a:buClr>
                <a:schemeClr val="accent2"/>
              </a:buClr>
              <a:defRPr sz="1000">
                <a:latin typeface="+mj-lt"/>
              </a:defRPr>
            </a:lvl4pPr>
            <a:lvl5pPr marL="808038" indent="-87313">
              <a:buClr>
                <a:schemeClr val="accent2"/>
              </a:buClr>
              <a:defRPr sz="1000">
                <a:latin typeface="+mj-lt"/>
              </a:defRPr>
            </a:lvl5pPr>
          </a:lstStyle>
          <a:p>
            <a:pPr lvl="0"/>
            <a:r>
              <a:rPr lang="fi-FI" dirty="0"/>
              <a:t>Muokkaa tekstin perustyylejä napsauttamalla</a:t>
            </a:r>
          </a:p>
          <a:p>
            <a:pPr lvl="1"/>
            <a:r>
              <a:rPr lang="fi-FI" dirty="0"/>
              <a:t>toinen taso</a:t>
            </a:r>
          </a:p>
          <a:p>
            <a:pPr lvl="2"/>
            <a:r>
              <a:rPr lang="fi-FI" dirty="0"/>
              <a:t>kolmas taso</a:t>
            </a:r>
          </a:p>
          <a:p>
            <a:pPr lvl="3"/>
            <a:r>
              <a:rPr lang="fi-FI" dirty="0"/>
              <a:t>neljäs taso</a:t>
            </a:r>
          </a:p>
          <a:p>
            <a:pPr lvl="4"/>
            <a:r>
              <a:rPr lang="fi-FI" dirty="0"/>
              <a:t>viides taso</a:t>
            </a:r>
          </a:p>
        </p:txBody>
      </p:sp>
      <p:sp>
        <p:nvSpPr>
          <p:cNvPr id="19" name="Tekstin paikkamerkki 13">
            <a:extLst>
              <a:ext uri="{FF2B5EF4-FFF2-40B4-BE49-F238E27FC236}">
                <a16:creationId xmlns:a16="http://schemas.microsoft.com/office/drawing/2014/main" id="{2F3E23FD-D8B2-6C8B-5E60-E5FE355FF73E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710077" y="5744710"/>
            <a:ext cx="2520000" cy="421140"/>
          </a:xfrm>
          <a:prstGeom prst="rect">
            <a:avLst/>
          </a:prstGeom>
        </p:spPr>
        <p:txBody>
          <a:bodyPr lIns="0" tIns="0" rIns="0" bIns="0" anchor="b">
            <a:noAutofit/>
          </a:bodyPr>
          <a:lstStyle>
            <a:lvl1pPr marL="0" indent="0">
              <a:buNone/>
              <a:defRPr sz="1400" b="0">
                <a:solidFill>
                  <a:schemeClr val="accent2"/>
                </a:solidFill>
                <a:latin typeface="Segoe UI Light" panose="020B0502040204020203" pitchFamily="34" charset="0"/>
                <a:cs typeface="Segoe UI Light" panose="020B0502040204020203" pitchFamily="34" charset="0"/>
              </a:defRPr>
            </a:lvl1pPr>
            <a:lvl2pPr marL="355600" indent="0">
              <a:buNone/>
              <a:defRPr sz="1400" b="1">
                <a:solidFill>
                  <a:schemeClr val="accent1"/>
                </a:solidFill>
              </a:defRPr>
            </a:lvl2pPr>
            <a:lvl3pPr marL="719138" indent="0">
              <a:buNone/>
              <a:defRPr sz="1400" b="1">
                <a:solidFill>
                  <a:schemeClr val="accent1"/>
                </a:solidFill>
              </a:defRPr>
            </a:lvl3pPr>
            <a:lvl4pPr marL="1074738" indent="0">
              <a:buNone/>
              <a:defRPr sz="1400" b="1">
                <a:solidFill>
                  <a:schemeClr val="accent1"/>
                </a:solidFill>
              </a:defRPr>
            </a:lvl4pPr>
            <a:lvl5pPr marL="1439863" indent="0">
              <a:buNone/>
              <a:defRPr sz="1400" b="1">
                <a:solidFill>
                  <a:schemeClr val="accent1"/>
                </a:solidFill>
              </a:defRPr>
            </a:lvl5pPr>
          </a:lstStyle>
          <a:p>
            <a:pPr lvl="0"/>
            <a:r>
              <a:rPr lang="fi-FI" dirty="0"/>
              <a:t>Aikataulu</a:t>
            </a:r>
          </a:p>
        </p:txBody>
      </p:sp>
      <p:sp>
        <p:nvSpPr>
          <p:cNvPr id="20" name="Tekstin paikkamerkki 13">
            <a:extLst>
              <a:ext uri="{FF2B5EF4-FFF2-40B4-BE49-F238E27FC236}">
                <a16:creationId xmlns:a16="http://schemas.microsoft.com/office/drawing/2014/main" id="{9A561D7E-662D-3FA1-BEFF-A90112D02AE7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3458525" y="5744710"/>
            <a:ext cx="2520000" cy="421140"/>
          </a:xfrm>
          <a:prstGeom prst="rect">
            <a:avLst/>
          </a:prstGeom>
        </p:spPr>
        <p:txBody>
          <a:bodyPr lIns="0" tIns="0" rIns="0" bIns="0" anchor="b">
            <a:noAutofit/>
          </a:bodyPr>
          <a:lstStyle>
            <a:lvl1pPr marL="0" indent="0">
              <a:buNone/>
              <a:defRPr sz="1400" b="0">
                <a:solidFill>
                  <a:schemeClr val="accent2"/>
                </a:solidFill>
                <a:latin typeface="Segoe UI Light" panose="020B0502040204020203" pitchFamily="34" charset="0"/>
                <a:cs typeface="Segoe UI Light" panose="020B0502040204020203" pitchFamily="34" charset="0"/>
              </a:defRPr>
            </a:lvl1pPr>
            <a:lvl2pPr marL="355600" indent="0">
              <a:buNone/>
              <a:defRPr sz="1400" b="1">
                <a:solidFill>
                  <a:schemeClr val="accent1"/>
                </a:solidFill>
              </a:defRPr>
            </a:lvl2pPr>
            <a:lvl3pPr marL="719138" indent="0">
              <a:buNone/>
              <a:defRPr sz="1400" b="1">
                <a:solidFill>
                  <a:schemeClr val="accent1"/>
                </a:solidFill>
              </a:defRPr>
            </a:lvl3pPr>
            <a:lvl4pPr marL="1074738" indent="0">
              <a:buNone/>
              <a:defRPr sz="1400" b="1">
                <a:solidFill>
                  <a:schemeClr val="accent1"/>
                </a:solidFill>
              </a:defRPr>
            </a:lvl4pPr>
            <a:lvl5pPr marL="1439863" indent="0">
              <a:buNone/>
              <a:defRPr sz="1400" b="1">
                <a:solidFill>
                  <a:schemeClr val="accent1"/>
                </a:solidFill>
              </a:defRPr>
            </a:lvl5pPr>
          </a:lstStyle>
          <a:p>
            <a:pPr lvl="0"/>
            <a:r>
              <a:rPr lang="fi-FI"/>
              <a:t>Aikataulu</a:t>
            </a:r>
          </a:p>
        </p:txBody>
      </p:sp>
      <p:sp>
        <p:nvSpPr>
          <p:cNvPr id="21" name="Tekstin paikkamerkki 13">
            <a:extLst>
              <a:ext uri="{FF2B5EF4-FFF2-40B4-BE49-F238E27FC236}">
                <a16:creationId xmlns:a16="http://schemas.microsoft.com/office/drawing/2014/main" id="{7D8C7102-A2E5-FAAF-031D-6275F94EEE99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6203610" y="5752577"/>
            <a:ext cx="2520000" cy="415500"/>
          </a:xfrm>
          <a:prstGeom prst="rect">
            <a:avLst/>
          </a:prstGeom>
        </p:spPr>
        <p:txBody>
          <a:bodyPr lIns="0" tIns="0" rIns="0" bIns="0" anchor="b">
            <a:noAutofit/>
          </a:bodyPr>
          <a:lstStyle>
            <a:lvl1pPr marL="0" indent="0">
              <a:buNone/>
              <a:defRPr sz="1400" b="0">
                <a:solidFill>
                  <a:schemeClr val="accent2"/>
                </a:solidFill>
                <a:latin typeface="Segoe UI Light" panose="020B0502040204020203" pitchFamily="34" charset="0"/>
                <a:cs typeface="Segoe UI Light" panose="020B0502040204020203" pitchFamily="34" charset="0"/>
              </a:defRPr>
            </a:lvl1pPr>
            <a:lvl2pPr marL="355600" indent="0">
              <a:buNone/>
              <a:defRPr sz="1400" b="1">
                <a:solidFill>
                  <a:schemeClr val="accent1"/>
                </a:solidFill>
              </a:defRPr>
            </a:lvl2pPr>
            <a:lvl3pPr marL="719138" indent="0">
              <a:buNone/>
              <a:defRPr sz="1400" b="1">
                <a:solidFill>
                  <a:schemeClr val="accent1"/>
                </a:solidFill>
              </a:defRPr>
            </a:lvl3pPr>
            <a:lvl4pPr marL="1074738" indent="0">
              <a:buNone/>
              <a:defRPr sz="1400" b="1">
                <a:solidFill>
                  <a:schemeClr val="accent1"/>
                </a:solidFill>
              </a:defRPr>
            </a:lvl4pPr>
            <a:lvl5pPr marL="1439863" indent="0">
              <a:buNone/>
              <a:defRPr sz="1400" b="1">
                <a:solidFill>
                  <a:schemeClr val="accent1"/>
                </a:solidFill>
              </a:defRPr>
            </a:lvl5pPr>
          </a:lstStyle>
          <a:p>
            <a:pPr lvl="0"/>
            <a:r>
              <a:rPr lang="fi-FI"/>
              <a:t>Aikataulu</a:t>
            </a:r>
          </a:p>
        </p:txBody>
      </p:sp>
      <p:sp>
        <p:nvSpPr>
          <p:cNvPr id="23" name="Tekstin paikkamerkki 13">
            <a:extLst>
              <a:ext uri="{FF2B5EF4-FFF2-40B4-BE49-F238E27FC236}">
                <a16:creationId xmlns:a16="http://schemas.microsoft.com/office/drawing/2014/main" id="{8EC15137-9B86-F157-648F-47CBD4B62D8D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8954185" y="5736974"/>
            <a:ext cx="2520000" cy="426686"/>
          </a:xfrm>
          <a:prstGeom prst="rect">
            <a:avLst/>
          </a:prstGeom>
        </p:spPr>
        <p:txBody>
          <a:bodyPr lIns="0" tIns="0" rIns="0" bIns="0" anchor="b">
            <a:noAutofit/>
          </a:bodyPr>
          <a:lstStyle>
            <a:lvl1pPr marL="0" indent="0">
              <a:buNone/>
              <a:defRPr sz="1400" b="0">
                <a:solidFill>
                  <a:schemeClr val="accent2"/>
                </a:solidFill>
                <a:latin typeface="Segoe UI Light" panose="020B0502040204020203" pitchFamily="34" charset="0"/>
                <a:cs typeface="Segoe UI Light" panose="020B0502040204020203" pitchFamily="34" charset="0"/>
              </a:defRPr>
            </a:lvl1pPr>
            <a:lvl2pPr marL="355600" indent="0">
              <a:buNone/>
              <a:defRPr sz="1400" b="1">
                <a:solidFill>
                  <a:schemeClr val="accent1"/>
                </a:solidFill>
              </a:defRPr>
            </a:lvl2pPr>
            <a:lvl3pPr marL="719138" indent="0">
              <a:buNone/>
              <a:defRPr sz="1400" b="1">
                <a:solidFill>
                  <a:schemeClr val="accent1"/>
                </a:solidFill>
              </a:defRPr>
            </a:lvl3pPr>
            <a:lvl4pPr marL="1074738" indent="0">
              <a:buNone/>
              <a:defRPr sz="1400" b="1">
                <a:solidFill>
                  <a:schemeClr val="accent1"/>
                </a:solidFill>
              </a:defRPr>
            </a:lvl4pPr>
            <a:lvl5pPr marL="1439863" indent="0">
              <a:buNone/>
              <a:defRPr sz="1400" b="1">
                <a:solidFill>
                  <a:schemeClr val="accent1"/>
                </a:solidFill>
              </a:defRPr>
            </a:lvl5pPr>
          </a:lstStyle>
          <a:p>
            <a:pPr lvl="0"/>
            <a:r>
              <a:rPr lang="fi-FI" dirty="0"/>
              <a:t>Aikataulu</a:t>
            </a:r>
          </a:p>
        </p:txBody>
      </p:sp>
      <p:sp>
        <p:nvSpPr>
          <p:cNvPr id="25" name="Line 20">
            <a:extLst>
              <a:ext uri="{FF2B5EF4-FFF2-40B4-BE49-F238E27FC236}">
                <a16:creationId xmlns:a16="http://schemas.microsoft.com/office/drawing/2014/main" id="{2E66E042-87FF-2F86-DCBB-89E5CE328EDD}"/>
              </a:ext>
            </a:extLst>
          </p:cNvPr>
          <p:cNvSpPr>
            <a:spLocks noChangeShapeType="1"/>
          </p:cNvSpPr>
          <p:nvPr/>
        </p:nvSpPr>
        <p:spPr bwMode="auto">
          <a:xfrm flipH="1">
            <a:off x="642427" y="2290439"/>
            <a:ext cx="0" cy="3908120"/>
          </a:xfrm>
          <a:prstGeom prst="line">
            <a:avLst/>
          </a:prstGeom>
          <a:solidFill>
            <a:schemeClr val="bg1">
              <a:lumMod val="95000"/>
            </a:schemeClr>
          </a:solidFill>
          <a:ln w="9525">
            <a:solidFill>
              <a:schemeClr val="accent2"/>
            </a:solidFill>
            <a:prstDash val="solid"/>
            <a:round/>
            <a:headEnd/>
            <a:tailEnd/>
          </a:ln>
        </p:spPr>
        <p:txBody>
          <a:bodyPr lIns="0" tIns="36000" rIns="108000" bIns="36000" anchorCtr="1"/>
          <a:lstStyle/>
          <a:p>
            <a:pPr marL="108000" marR="0" lvl="0" indent="-720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§"/>
              <a:tabLst/>
              <a:defRPr/>
            </a:pPr>
            <a:endParaRPr kumimoji="0" lang="fi-FI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+mj-lt"/>
              <a:ea typeface="+mn-ea"/>
              <a:cs typeface="+mn-cs"/>
            </a:endParaRPr>
          </a:p>
        </p:txBody>
      </p:sp>
      <p:sp>
        <p:nvSpPr>
          <p:cNvPr id="26" name="Line 20">
            <a:extLst>
              <a:ext uri="{FF2B5EF4-FFF2-40B4-BE49-F238E27FC236}">
                <a16:creationId xmlns:a16="http://schemas.microsoft.com/office/drawing/2014/main" id="{657DBDA0-4080-9B9E-A5D9-6BBFEA328711}"/>
              </a:ext>
            </a:extLst>
          </p:cNvPr>
          <p:cNvSpPr>
            <a:spLocks noChangeShapeType="1"/>
          </p:cNvSpPr>
          <p:nvPr/>
        </p:nvSpPr>
        <p:spPr bwMode="auto">
          <a:xfrm flipH="1">
            <a:off x="3394185" y="2290439"/>
            <a:ext cx="0" cy="3908120"/>
          </a:xfrm>
          <a:prstGeom prst="line">
            <a:avLst/>
          </a:prstGeom>
          <a:solidFill>
            <a:schemeClr val="bg1">
              <a:lumMod val="95000"/>
            </a:schemeClr>
          </a:solidFill>
          <a:ln w="9525">
            <a:solidFill>
              <a:schemeClr val="accent2"/>
            </a:solidFill>
            <a:prstDash val="solid"/>
            <a:round/>
            <a:headEnd/>
            <a:tailEnd/>
          </a:ln>
        </p:spPr>
        <p:txBody>
          <a:bodyPr lIns="0" tIns="36000" rIns="108000" bIns="36000" anchorCtr="1"/>
          <a:lstStyle/>
          <a:p>
            <a:pPr marL="108000" marR="0" lvl="0" indent="-720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§"/>
              <a:tabLst/>
              <a:defRPr/>
            </a:pPr>
            <a:endParaRPr kumimoji="0" lang="fi-FI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+mj-lt"/>
              <a:ea typeface="+mn-ea"/>
              <a:cs typeface="+mn-cs"/>
            </a:endParaRPr>
          </a:p>
        </p:txBody>
      </p:sp>
      <p:sp>
        <p:nvSpPr>
          <p:cNvPr id="27" name="Line 20">
            <a:extLst>
              <a:ext uri="{FF2B5EF4-FFF2-40B4-BE49-F238E27FC236}">
                <a16:creationId xmlns:a16="http://schemas.microsoft.com/office/drawing/2014/main" id="{060C51C9-F22D-BC33-4716-83831B53C3AB}"/>
              </a:ext>
            </a:extLst>
          </p:cNvPr>
          <p:cNvSpPr>
            <a:spLocks noChangeShapeType="1"/>
          </p:cNvSpPr>
          <p:nvPr/>
        </p:nvSpPr>
        <p:spPr bwMode="auto">
          <a:xfrm flipH="1">
            <a:off x="6135818" y="2290439"/>
            <a:ext cx="0" cy="3908120"/>
          </a:xfrm>
          <a:prstGeom prst="line">
            <a:avLst/>
          </a:prstGeom>
          <a:solidFill>
            <a:schemeClr val="bg1">
              <a:lumMod val="95000"/>
            </a:schemeClr>
          </a:solidFill>
          <a:ln w="9525">
            <a:solidFill>
              <a:schemeClr val="accent2"/>
            </a:solidFill>
            <a:prstDash val="solid"/>
            <a:round/>
            <a:headEnd/>
            <a:tailEnd/>
          </a:ln>
        </p:spPr>
        <p:txBody>
          <a:bodyPr lIns="0" tIns="36000" rIns="108000" bIns="36000" anchorCtr="1"/>
          <a:lstStyle/>
          <a:p>
            <a:pPr marL="108000" marR="0" lvl="0" indent="-720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§"/>
              <a:tabLst/>
              <a:defRPr/>
            </a:pPr>
            <a:endParaRPr kumimoji="0" lang="fi-FI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+mj-lt"/>
              <a:ea typeface="+mn-ea"/>
              <a:cs typeface="+mn-cs"/>
            </a:endParaRPr>
          </a:p>
        </p:txBody>
      </p:sp>
      <p:sp>
        <p:nvSpPr>
          <p:cNvPr id="28" name="Line 20">
            <a:extLst>
              <a:ext uri="{FF2B5EF4-FFF2-40B4-BE49-F238E27FC236}">
                <a16:creationId xmlns:a16="http://schemas.microsoft.com/office/drawing/2014/main" id="{D1E8F799-098A-E5C9-7967-D767F0657C08}"/>
              </a:ext>
            </a:extLst>
          </p:cNvPr>
          <p:cNvSpPr>
            <a:spLocks noChangeShapeType="1"/>
          </p:cNvSpPr>
          <p:nvPr/>
        </p:nvSpPr>
        <p:spPr bwMode="auto">
          <a:xfrm flipH="1">
            <a:off x="8883741" y="2290439"/>
            <a:ext cx="0" cy="3908120"/>
          </a:xfrm>
          <a:prstGeom prst="line">
            <a:avLst/>
          </a:prstGeom>
          <a:solidFill>
            <a:schemeClr val="bg1">
              <a:lumMod val="95000"/>
            </a:schemeClr>
          </a:solidFill>
          <a:ln w="9525">
            <a:solidFill>
              <a:schemeClr val="accent2"/>
            </a:solidFill>
            <a:prstDash val="solid"/>
            <a:round/>
            <a:headEnd/>
            <a:tailEnd/>
          </a:ln>
        </p:spPr>
        <p:txBody>
          <a:bodyPr lIns="0" tIns="36000" rIns="108000" bIns="36000" anchorCtr="1"/>
          <a:lstStyle/>
          <a:p>
            <a:pPr marL="108000" marR="0" lvl="0" indent="-720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§"/>
              <a:tabLst/>
              <a:defRPr/>
            </a:pPr>
            <a:endParaRPr kumimoji="0" lang="fi-FI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+mj-lt"/>
              <a:ea typeface="+mn-ea"/>
              <a:cs typeface="+mn-cs"/>
            </a:endParaRPr>
          </a:p>
        </p:txBody>
      </p:sp>
      <p:sp>
        <p:nvSpPr>
          <p:cNvPr id="30" name="Tekstin paikkamerkki 9">
            <a:extLst>
              <a:ext uri="{FF2B5EF4-FFF2-40B4-BE49-F238E27FC236}">
                <a16:creationId xmlns:a16="http://schemas.microsoft.com/office/drawing/2014/main" id="{CA64F1A9-4D8E-9099-9ED0-C86689D6B759}"/>
              </a:ext>
            </a:extLst>
          </p:cNvPr>
          <p:cNvSpPr>
            <a:spLocks noGrp="1"/>
          </p:cNvSpPr>
          <p:nvPr>
            <p:ph type="body" sz="quarter" idx="26" hasCustomPrompt="1"/>
          </p:nvPr>
        </p:nvSpPr>
        <p:spPr>
          <a:xfrm>
            <a:off x="713439" y="2655938"/>
            <a:ext cx="2520000" cy="552450"/>
          </a:xfrm>
          <a:prstGeom prst="rect">
            <a:avLst/>
          </a:prstGeom>
        </p:spPr>
        <p:txBody>
          <a:bodyPr lIns="0" tIns="0" rIns="0" bIns="0" anchor="b"/>
          <a:lstStyle>
            <a:lvl1pPr marL="0" indent="0">
              <a:spcBef>
                <a:spcPts val="0"/>
              </a:spcBef>
              <a:buNone/>
              <a:defRPr sz="1400" b="1">
                <a:solidFill>
                  <a:schemeClr val="accent2"/>
                </a:solidFill>
                <a:latin typeface="+mn-lt"/>
                <a:cs typeface="Segoe UI Light" panose="020B0502040204020203" pitchFamily="34" charset="0"/>
              </a:defRPr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</a:lstStyle>
          <a:p>
            <a:pPr lvl="0"/>
            <a:r>
              <a:rPr lang="fi-FI" dirty="0"/>
              <a:t>KOHDENTAMINEN JA MENETELMÄT</a:t>
            </a:r>
          </a:p>
        </p:txBody>
      </p:sp>
      <p:sp>
        <p:nvSpPr>
          <p:cNvPr id="31" name="Tekstin paikkamerkki 9">
            <a:extLst>
              <a:ext uri="{FF2B5EF4-FFF2-40B4-BE49-F238E27FC236}">
                <a16:creationId xmlns:a16="http://schemas.microsoft.com/office/drawing/2014/main" id="{CF908561-3D70-C374-C0DB-F961D7CB778E}"/>
              </a:ext>
            </a:extLst>
          </p:cNvPr>
          <p:cNvSpPr>
            <a:spLocks noGrp="1"/>
          </p:cNvSpPr>
          <p:nvPr>
            <p:ph type="body" sz="quarter" idx="27" hasCustomPrompt="1"/>
          </p:nvPr>
        </p:nvSpPr>
        <p:spPr>
          <a:xfrm>
            <a:off x="3458525" y="2655938"/>
            <a:ext cx="2520000" cy="552450"/>
          </a:xfrm>
          <a:prstGeom prst="rect">
            <a:avLst/>
          </a:prstGeom>
        </p:spPr>
        <p:txBody>
          <a:bodyPr lIns="0" tIns="0" rIns="0" bIns="0" anchor="b"/>
          <a:lstStyle>
            <a:lvl1pPr marL="0" indent="0">
              <a:spcBef>
                <a:spcPts val="0"/>
              </a:spcBef>
              <a:buNone/>
              <a:defRPr sz="1400" b="1">
                <a:solidFill>
                  <a:schemeClr val="accent2"/>
                </a:solidFill>
                <a:latin typeface="+mn-lt"/>
                <a:cs typeface="Segoe UI Light" panose="020B0502040204020203" pitchFamily="34" charset="0"/>
              </a:defRPr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</a:lstStyle>
          <a:p>
            <a:pPr lvl="0"/>
            <a:r>
              <a:rPr lang="fi-FI" dirty="0"/>
              <a:t>SUUNNITTELU JA VALMISTELU</a:t>
            </a:r>
          </a:p>
        </p:txBody>
      </p:sp>
      <p:sp>
        <p:nvSpPr>
          <p:cNvPr id="32" name="Tekstin paikkamerkki 9">
            <a:extLst>
              <a:ext uri="{FF2B5EF4-FFF2-40B4-BE49-F238E27FC236}">
                <a16:creationId xmlns:a16="http://schemas.microsoft.com/office/drawing/2014/main" id="{FDDA8326-0407-5027-131A-407FD94041BA}"/>
              </a:ext>
            </a:extLst>
          </p:cNvPr>
          <p:cNvSpPr>
            <a:spLocks noGrp="1"/>
          </p:cNvSpPr>
          <p:nvPr>
            <p:ph type="body" sz="quarter" idx="28" hasCustomPrompt="1"/>
          </p:nvPr>
        </p:nvSpPr>
        <p:spPr>
          <a:xfrm>
            <a:off x="6203611" y="2655938"/>
            <a:ext cx="2520000" cy="552450"/>
          </a:xfrm>
          <a:prstGeom prst="rect">
            <a:avLst/>
          </a:prstGeom>
        </p:spPr>
        <p:txBody>
          <a:bodyPr lIns="0" tIns="0" rIns="0" bIns="0" anchor="b"/>
          <a:lstStyle>
            <a:lvl1pPr marL="0" indent="0">
              <a:spcBef>
                <a:spcPts val="0"/>
              </a:spcBef>
              <a:buNone/>
              <a:defRPr sz="1400" b="1">
                <a:solidFill>
                  <a:schemeClr val="accent2"/>
                </a:solidFill>
                <a:latin typeface="+mn-lt"/>
                <a:cs typeface="Segoe UI Light" panose="020B0502040204020203" pitchFamily="34" charset="0"/>
              </a:defRPr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</a:lstStyle>
          <a:p>
            <a:pPr lvl="0"/>
            <a:r>
              <a:rPr lang="fi-FI" dirty="0"/>
              <a:t>TUTKIMUKSEN TOTEUTUS</a:t>
            </a:r>
          </a:p>
        </p:txBody>
      </p:sp>
      <p:sp>
        <p:nvSpPr>
          <p:cNvPr id="34" name="Tekstin paikkamerkki 9">
            <a:extLst>
              <a:ext uri="{FF2B5EF4-FFF2-40B4-BE49-F238E27FC236}">
                <a16:creationId xmlns:a16="http://schemas.microsoft.com/office/drawing/2014/main" id="{2A37F827-B8CA-B62F-D3DB-EA003D605191}"/>
              </a:ext>
            </a:extLst>
          </p:cNvPr>
          <p:cNvSpPr>
            <a:spLocks noGrp="1"/>
          </p:cNvSpPr>
          <p:nvPr>
            <p:ph type="body" sz="quarter" idx="30" hasCustomPrompt="1"/>
          </p:nvPr>
        </p:nvSpPr>
        <p:spPr>
          <a:xfrm>
            <a:off x="8948698" y="2655938"/>
            <a:ext cx="2520000" cy="552450"/>
          </a:xfrm>
          <a:prstGeom prst="rect">
            <a:avLst/>
          </a:prstGeom>
        </p:spPr>
        <p:txBody>
          <a:bodyPr lIns="0" tIns="0" rIns="0" bIns="0" anchor="b"/>
          <a:lstStyle>
            <a:lvl1pPr marL="0" indent="0">
              <a:spcBef>
                <a:spcPts val="0"/>
              </a:spcBef>
              <a:buNone/>
              <a:defRPr sz="1400" b="1">
                <a:solidFill>
                  <a:schemeClr val="accent2"/>
                </a:solidFill>
                <a:latin typeface="+mn-lt"/>
                <a:cs typeface="Segoe UI Light" panose="020B0502040204020203" pitchFamily="34" charset="0"/>
              </a:defRPr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</a:lstStyle>
          <a:p>
            <a:pPr lvl="0"/>
            <a:r>
              <a:rPr lang="fi-FI" dirty="0"/>
              <a:t>TULOSTEN HYÖDYNTÄMINEN</a:t>
            </a:r>
          </a:p>
        </p:txBody>
      </p:sp>
      <p:sp>
        <p:nvSpPr>
          <p:cNvPr id="12" name="Otsikko 6">
            <a:extLst>
              <a:ext uri="{FF2B5EF4-FFF2-40B4-BE49-F238E27FC236}">
                <a16:creationId xmlns:a16="http://schemas.microsoft.com/office/drawing/2014/main" id="{B25BC20A-B3CB-94D5-2709-29755E34A20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95326" y="517270"/>
            <a:ext cx="10801349" cy="887211"/>
          </a:xfrm>
          <a:prstGeom prst="rect">
            <a:avLst/>
          </a:prstGeom>
        </p:spPr>
        <p:txBody>
          <a:bodyPr lIns="0" tIns="0" rIns="0" bIns="0" anchor="ctr" anchorCtr="0"/>
          <a:lstStyle>
            <a:lvl1pPr>
              <a:defRPr sz="3200" b="1"/>
            </a:lvl1pPr>
          </a:lstStyle>
          <a:p>
            <a:r>
              <a:rPr lang="fi-FI" dirty="0"/>
              <a:t>Muokkaa </a:t>
            </a:r>
            <a:r>
              <a:rPr lang="fi-FI" dirty="0" err="1"/>
              <a:t>ots</a:t>
            </a:r>
            <a:r>
              <a:rPr lang="fi-FI" dirty="0"/>
              <a:t>. </a:t>
            </a:r>
            <a:r>
              <a:rPr lang="fi-FI" dirty="0" err="1"/>
              <a:t>perustyyl</a:t>
            </a:r>
            <a:r>
              <a:rPr lang="fi-FI" dirty="0"/>
              <a:t>. </a:t>
            </a:r>
            <a:r>
              <a:rPr lang="fi-FI" dirty="0" err="1"/>
              <a:t>napsautt</a:t>
            </a:r>
            <a:r>
              <a:rPr lang="fi-FI" dirty="0"/>
              <a:t>. </a:t>
            </a:r>
            <a:br>
              <a:rPr lang="fi-FI" dirty="0"/>
            </a:br>
            <a:r>
              <a:rPr lang="fi-FI" dirty="0"/>
              <a:t>Toinen rivi</a:t>
            </a:r>
          </a:p>
        </p:txBody>
      </p:sp>
    </p:spTree>
    <p:extLst>
      <p:ext uri="{BB962C8B-B14F-4D97-AF65-F5344CB8AC3E}">
        <p14:creationId xmlns:p14="http://schemas.microsoft.com/office/powerpoint/2010/main" val="3569747624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_Hintapohja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Suorakulmio: Yksi kulma pyöristetty 49">
            <a:extLst>
              <a:ext uri="{FF2B5EF4-FFF2-40B4-BE49-F238E27FC236}">
                <a16:creationId xmlns:a16="http://schemas.microsoft.com/office/drawing/2014/main" id="{72C623BB-901B-786D-5382-8A6D0179E3EB}"/>
              </a:ext>
            </a:extLst>
          </p:cNvPr>
          <p:cNvSpPr/>
          <p:nvPr/>
        </p:nvSpPr>
        <p:spPr>
          <a:xfrm rot="5400000">
            <a:off x="-932490" y="932488"/>
            <a:ext cx="6165851" cy="4300873"/>
          </a:xfrm>
          <a:prstGeom prst="round1Rect">
            <a:avLst>
              <a:gd name="adj" fmla="val 2445"/>
            </a:avLst>
          </a:prstGeom>
          <a:blipFill dpi="0" rotWithShape="1">
            <a:blip r:embed="rId2">
              <a:alphaModFix/>
            </a:blip>
            <a:srcRect/>
            <a:stretch>
              <a:fillRect/>
            </a:stretch>
          </a:blipFill>
          <a:ln>
            <a:noFill/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/>
          </a:p>
        </p:txBody>
      </p:sp>
      <p:sp>
        <p:nvSpPr>
          <p:cNvPr id="2" name="Otsikko 1">
            <a:extLst>
              <a:ext uri="{FF2B5EF4-FFF2-40B4-BE49-F238E27FC236}">
                <a16:creationId xmlns:a16="http://schemas.microsoft.com/office/drawing/2014/main" id="{833C3473-58F1-8EDF-A5B1-6178CAE22E8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95324" y="1217547"/>
            <a:ext cx="3421063" cy="2211454"/>
          </a:xfrm>
          <a:prstGeom prst="rect">
            <a:avLst/>
          </a:prstGeom>
        </p:spPr>
        <p:txBody>
          <a:bodyPr lIns="0" tIns="0" rIns="0" bIns="0" anchor="b"/>
          <a:lstStyle>
            <a:lvl1pPr algn="r">
              <a:defRPr sz="3200" b="1"/>
            </a:lvl1pPr>
          </a:lstStyle>
          <a:p>
            <a:r>
              <a:rPr lang="fi-FI" dirty="0"/>
              <a:t>Muokkaa </a:t>
            </a:r>
            <a:r>
              <a:rPr lang="fi-FI" dirty="0" err="1"/>
              <a:t>ots</a:t>
            </a:r>
            <a:r>
              <a:rPr lang="fi-FI" dirty="0"/>
              <a:t>. </a:t>
            </a:r>
            <a:r>
              <a:rPr lang="fi-FI" dirty="0" err="1"/>
              <a:t>perustyyl</a:t>
            </a:r>
            <a:r>
              <a:rPr lang="fi-FI" dirty="0"/>
              <a:t>. </a:t>
            </a:r>
            <a:r>
              <a:rPr lang="fi-FI" dirty="0" err="1"/>
              <a:t>napsautt</a:t>
            </a:r>
            <a:r>
              <a:rPr lang="fi-FI" dirty="0"/>
              <a:t>.</a:t>
            </a:r>
          </a:p>
        </p:txBody>
      </p:sp>
      <p:sp>
        <p:nvSpPr>
          <p:cNvPr id="3" name="Päivämäärän paikkamerkki 2">
            <a:extLst>
              <a:ext uri="{FF2B5EF4-FFF2-40B4-BE49-F238E27FC236}">
                <a16:creationId xmlns:a16="http://schemas.microsoft.com/office/drawing/2014/main" id="{4EDF806A-5A75-D1BA-FF93-4E72404FAE0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fi-FI"/>
              <a:t>xx.xx.2026</a:t>
            </a:r>
            <a:endParaRPr lang="fi-FI" dirty="0"/>
          </a:p>
        </p:txBody>
      </p:sp>
      <p:sp>
        <p:nvSpPr>
          <p:cNvPr id="4" name="Alatunnisteen paikkamerkki 3">
            <a:extLst>
              <a:ext uri="{FF2B5EF4-FFF2-40B4-BE49-F238E27FC236}">
                <a16:creationId xmlns:a16="http://schemas.microsoft.com/office/drawing/2014/main" id="{9579A185-BA8C-8B7F-23CD-D52E53638EE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i-FI"/>
              <a:t>SO12081 | Kopiosto_Korkeakouluopiskelijoiden kopiointi 2026</a:t>
            </a:r>
            <a:endParaRPr lang="fi-FI" dirty="0"/>
          </a:p>
        </p:txBody>
      </p:sp>
      <p:sp>
        <p:nvSpPr>
          <p:cNvPr id="5" name="Dian numeron paikkamerkki 4">
            <a:extLst>
              <a:ext uri="{FF2B5EF4-FFF2-40B4-BE49-F238E27FC236}">
                <a16:creationId xmlns:a16="http://schemas.microsoft.com/office/drawing/2014/main" id="{A6148269-F3EB-28EA-DFA9-6FFB3BCE683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5B6939-2160-4D54-A0A9-177BFACD315D}" type="slidenum">
              <a:rPr lang="fi-FI" smtClean="0"/>
              <a:pPr/>
              <a:t>‹#›</a:t>
            </a:fld>
            <a:endParaRPr lang="fi-FI" dirty="0"/>
          </a:p>
        </p:txBody>
      </p:sp>
      <p:sp>
        <p:nvSpPr>
          <p:cNvPr id="10" name="Tekstin paikkamerkki 9">
            <a:extLst>
              <a:ext uri="{FF2B5EF4-FFF2-40B4-BE49-F238E27FC236}">
                <a16:creationId xmlns:a16="http://schemas.microsoft.com/office/drawing/2014/main" id="{7D9AD773-B172-AD4D-32DF-CEAC03F213D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695323" y="3447659"/>
            <a:ext cx="3421065" cy="2192793"/>
          </a:xfrm>
          <a:prstGeom prst="rect">
            <a:avLst/>
          </a:prstGeom>
        </p:spPr>
        <p:txBody>
          <a:bodyPr/>
          <a:lstStyle>
            <a:lvl1pPr marL="0" indent="0" algn="r">
              <a:buNone/>
              <a:defRPr sz="1400">
                <a:solidFill>
                  <a:srgbClr val="FF0000"/>
                </a:solidFill>
                <a:latin typeface="Segoe UI Light" panose="020B0502040204020203" pitchFamily="34" charset="0"/>
                <a:cs typeface="Segoe UI Light" panose="020B0502040204020203" pitchFamily="34" charset="0"/>
              </a:defRPr>
            </a:lvl1pPr>
            <a:lvl2pPr marL="457200" indent="0">
              <a:buNone/>
              <a:defRPr sz="1800">
                <a:solidFill>
                  <a:srgbClr val="FF0000"/>
                </a:solidFill>
                <a:latin typeface="Segoe UI Light" panose="020B0502040204020203" pitchFamily="34" charset="0"/>
                <a:cs typeface="Segoe UI Light" panose="020B0502040204020203" pitchFamily="34" charset="0"/>
              </a:defRPr>
            </a:lvl2pPr>
            <a:lvl3pPr marL="914400" indent="0">
              <a:buNone/>
              <a:defRPr sz="1800">
                <a:solidFill>
                  <a:srgbClr val="FF0000"/>
                </a:solidFill>
                <a:latin typeface="Segoe UI Light" panose="020B0502040204020203" pitchFamily="34" charset="0"/>
                <a:cs typeface="Segoe UI Light" panose="020B0502040204020203" pitchFamily="34" charset="0"/>
              </a:defRPr>
            </a:lvl3pPr>
            <a:lvl4pPr marL="1371600" indent="0">
              <a:buNone/>
              <a:defRPr sz="1800">
                <a:solidFill>
                  <a:srgbClr val="FF0000"/>
                </a:solidFill>
                <a:latin typeface="Segoe UI Light" panose="020B0502040204020203" pitchFamily="34" charset="0"/>
                <a:cs typeface="Segoe UI Light" panose="020B0502040204020203" pitchFamily="34" charset="0"/>
              </a:defRPr>
            </a:lvl4pPr>
            <a:lvl5pPr marL="1828800" indent="0">
              <a:buNone/>
              <a:defRPr sz="1800">
                <a:solidFill>
                  <a:srgbClr val="FF0000"/>
                </a:solidFill>
                <a:latin typeface="Segoe UI Light" panose="020B0502040204020203" pitchFamily="34" charset="0"/>
                <a:cs typeface="Segoe UI Light" panose="020B0502040204020203" pitchFamily="34" charset="0"/>
              </a:defRPr>
            </a:lvl5pPr>
          </a:lstStyle>
          <a:p>
            <a:pPr lvl="0"/>
            <a:r>
              <a:rPr lang="fi-FI" dirty="0"/>
              <a:t>Muokkaa tekstin perustyylejä napsauttamalla</a:t>
            </a:r>
          </a:p>
        </p:txBody>
      </p:sp>
      <p:pic>
        <p:nvPicPr>
          <p:cNvPr id="51" name="Kuva 50">
            <a:extLst>
              <a:ext uri="{FF2B5EF4-FFF2-40B4-BE49-F238E27FC236}">
                <a16:creationId xmlns:a16="http://schemas.microsoft.com/office/drawing/2014/main" id="{375B545F-72DC-28AE-D32D-385B1E79F5A8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00" y="1599"/>
            <a:ext cx="1622413" cy="360176"/>
          </a:xfrm>
          <a:prstGeom prst="rect">
            <a:avLst/>
          </a:prstGeom>
        </p:spPr>
      </p:pic>
      <p:sp>
        <p:nvSpPr>
          <p:cNvPr id="7" name="Tekstin paikkamerkki 11">
            <a:extLst>
              <a:ext uri="{FF2B5EF4-FFF2-40B4-BE49-F238E27FC236}">
                <a16:creationId xmlns:a16="http://schemas.microsoft.com/office/drawing/2014/main" id="{10FE4414-78B7-1B57-2025-41433F43BA9F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4475162" y="1217547"/>
            <a:ext cx="4903787" cy="452503"/>
          </a:xfrm>
          <a:prstGeom prst="rect">
            <a:avLst/>
          </a:prstGeom>
        </p:spPr>
        <p:txBody>
          <a:bodyPr lIns="0" tIns="0" rIns="0" bIns="0" numCol="1" spcCol="0" anchor="b"/>
          <a:lstStyle>
            <a:lvl1pPr marL="0" indent="0" algn="l" rtl="0">
              <a:spcBef>
                <a:spcPts val="0"/>
              </a:spcBef>
              <a:buClr>
                <a:schemeClr val="accent2"/>
              </a:buClr>
              <a:buNone/>
              <a:defRPr sz="1600" b="1"/>
            </a:lvl1pPr>
            <a:lvl2pPr marL="685800" indent="-228600">
              <a:buClr>
                <a:schemeClr val="accent2"/>
              </a:buClr>
              <a:buFontTx/>
              <a:buChar char="→"/>
              <a:defRPr sz="1600"/>
            </a:lvl2pPr>
            <a:lvl3pPr indent="-144000">
              <a:buClr>
                <a:schemeClr val="accent2"/>
              </a:buClr>
              <a:defRPr sz="1600"/>
            </a:lvl3pPr>
            <a:lvl4pPr indent="-144000">
              <a:buClr>
                <a:schemeClr val="accent2"/>
              </a:buClr>
              <a:defRPr sz="1600"/>
            </a:lvl4pPr>
            <a:lvl5pPr indent="-144000">
              <a:buClr>
                <a:schemeClr val="accent2"/>
              </a:buClr>
              <a:defRPr sz="1600"/>
            </a:lvl5pPr>
          </a:lstStyle>
          <a:p>
            <a:pPr lvl="0"/>
            <a:r>
              <a:rPr lang="fi-FI" dirty="0"/>
              <a:t>Muokkaa tekstin perustyylejä napsauttamalla</a:t>
            </a:r>
          </a:p>
        </p:txBody>
      </p:sp>
      <p:sp>
        <p:nvSpPr>
          <p:cNvPr id="11" name="Tekstin paikkamerkki 11">
            <a:extLst>
              <a:ext uri="{FF2B5EF4-FFF2-40B4-BE49-F238E27FC236}">
                <a16:creationId xmlns:a16="http://schemas.microsoft.com/office/drawing/2014/main" id="{41088BF6-89FE-9659-97F8-5D2B19886A8B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>
          <a:xfrm>
            <a:off x="4475162" y="2949687"/>
            <a:ext cx="4903787" cy="452503"/>
          </a:xfrm>
          <a:prstGeom prst="rect">
            <a:avLst/>
          </a:prstGeom>
        </p:spPr>
        <p:txBody>
          <a:bodyPr lIns="0" tIns="0" rIns="0" bIns="0" numCol="1" spcCol="0" anchor="b"/>
          <a:lstStyle>
            <a:lvl1pPr marL="0" indent="0" algn="l" rtl="0">
              <a:spcBef>
                <a:spcPts val="0"/>
              </a:spcBef>
              <a:buClr>
                <a:schemeClr val="accent2"/>
              </a:buClr>
              <a:buNone/>
              <a:defRPr sz="1600" b="1"/>
            </a:lvl1pPr>
            <a:lvl2pPr marL="685800" indent="-228600">
              <a:buClr>
                <a:schemeClr val="accent2"/>
              </a:buClr>
              <a:buFontTx/>
              <a:buChar char="→"/>
              <a:defRPr sz="1600"/>
            </a:lvl2pPr>
            <a:lvl3pPr indent="-144000">
              <a:buClr>
                <a:schemeClr val="accent2"/>
              </a:buClr>
              <a:defRPr sz="1600"/>
            </a:lvl3pPr>
            <a:lvl4pPr indent="-144000">
              <a:buClr>
                <a:schemeClr val="accent2"/>
              </a:buClr>
              <a:defRPr sz="1600"/>
            </a:lvl4pPr>
            <a:lvl5pPr indent="-144000">
              <a:buClr>
                <a:schemeClr val="accent2"/>
              </a:buClr>
              <a:defRPr sz="1600"/>
            </a:lvl5pPr>
          </a:lstStyle>
          <a:p>
            <a:pPr lvl="0"/>
            <a:r>
              <a:rPr lang="fi-FI" dirty="0"/>
              <a:t>Muokkaa tekstin perustyylejä napsauttamalla</a:t>
            </a:r>
          </a:p>
        </p:txBody>
      </p:sp>
      <p:sp>
        <p:nvSpPr>
          <p:cNvPr id="13" name="Tekstin paikkamerkki 11">
            <a:extLst>
              <a:ext uri="{FF2B5EF4-FFF2-40B4-BE49-F238E27FC236}">
                <a16:creationId xmlns:a16="http://schemas.microsoft.com/office/drawing/2014/main" id="{CB7F04DB-1F6C-10D8-1AA3-EDCBF8C83709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475162" y="4695432"/>
            <a:ext cx="4903787" cy="452503"/>
          </a:xfrm>
          <a:prstGeom prst="rect">
            <a:avLst/>
          </a:prstGeom>
        </p:spPr>
        <p:txBody>
          <a:bodyPr lIns="0" tIns="0" rIns="0" bIns="0" numCol="1" spcCol="0" anchor="b"/>
          <a:lstStyle>
            <a:lvl1pPr marL="0" indent="0" algn="l" rtl="0">
              <a:spcBef>
                <a:spcPts val="0"/>
              </a:spcBef>
              <a:buClr>
                <a:schemeClr val="accent2"/>
              </a:buClr>
              <a:buNone/>
              <a:defRPr sz="1600" b="1"/>
            </a:lvl1pPr>
            <a:lvl2pPr marL="685800" indent="-228600">
              <a:buClr>
                <a:schemeClr val="accent2"/>
              </a:buClr>
              <a:buFontTx/>
              <a:buChar char="→"/>
              <a:defRPr sz="1600"/>
            </a:lvl2pPr>
            <a:lvl3pPr indent="-144000">
              <a:buClr>
                <a:schemeClr val="accent2"/>
              </a:buClr>
              <a:defRPr sz="1600"/>
            </a:lvl3pPr>
            <a:lvl4pPr indent="-144000">
              <a:buClr>
                <a:schemeClr val="accent2"/>
              </a:buClr>
              <a:defRPr sz="1600"/>
            </a:lvl4pPr>
            <a:lvl5pPr indent="-144000">
              <a:buClr>
                <a:schemeClr val="accent2"/>
              </a:buClr>
              <a:defRPr sz="1600"/>
            </a:lvl5pPr>
          </a:lstStyle>
          <a:p>
            <a:pPr lvl="0"/>
            <a:r>
              <a:rPr lang="fi-FI" dirty="0"/>
              <a:t>Muokkaa tekstin perustyylejä napsauttamalla</a:t>
            </a:r>
          </a:p>
        </p:txBody>
      </p:sp>
      <p:sp>
        <p:nvSpPr>
          <p:cNvPr id="14" name="Tekstin paikkamerkki 11">
            <a:extLst>
              <a:ext uri="{FF2B5EF4-FFF2-40B4-BE49-F238E27FC236}">
                <a16:creationId xmlns:a16="http://schemas.microsoft.com/office/drawing/2014/main" id="{A1ECA791-9EF9-879A-4DE6-9F3219FFD1CA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9553241" y="1217547"/>
            <a:ext cx="1943434" cy="479712"/>
          </a:xfrm>
          <a:prstGeom prst="rect">
            <a:avLst/>
          </a:prstGeom>
        </p:spPr>
        <p:txBody>
          <a:bodyPr lIns="0" tIns="0" rIns="0" bIns="0" numCol="1" spcCol="0" anchor="b"/>
          <a:lstStyle>
            <a:lvl1pPr marL="0" indent="0" algn="r">
              <a:spcBef>
                <a:spcPts val="0"/>
              </a:spcBef>
              <a:buClr>
                <a:schemeClr val="accent2"/>
              </a:buClr>
              <a:buNone/>
              <a:defRPr sz="1600" b="1"/>
            </a:lvl1pPr>
            <a:lvl2pPr marL="685800" indent="-228600">
              <a:buClr>
                <a:schemeClr val="accent2"/>
              </a:buClr>
              <a:buFontTx/>
              <a:buChar char="→"/>
              <a:defRPr sz="1600"/>
            </a:lvl2pPr>
            <a:lvl3pPr indent="-144000">
              <a:buClr>
                <a:schemeClr val="accent2"/>
              </a:buClr>
              <a:defRPr sz="1600"/>
            </a:lvl3pPr>
            <a:lvl4pPr indent="-144000">
              <a:buClr>
                <a:schemeClr val="accent2"/>
              </a:buClr>
              <a:defRPr sz="1600"/>
            </a:lvl4pPr>
            <a:lvl5pPr indent="-144000">
              <a:buClr>
                <a:schemeClr val="accent2"/>
              </a:buClr>
              <a:defRPr sz="1600"/>
            </a:lvl5pPr>
          </a:lstStyle>
          <a:p>
            <a:pPr lvl="0"/>
            <a:r>
              <a:rPr lang="fi-FI" dirty="0"/>
              <a:t>XXXXXX € +alv</a:t>
            </a:r>
          </a:p>
        </p:txBody>
      </p:sp>
      <p:sp>
        <p:nvSpPr>
          <p:cNvPr id="15" name="Tekstin paikkamerkki 11">
            <a:extLst>
              <a:ext uri="{FF2B5EF4-FFF2-40B4-BE49-F238E27FC236}">
                <a16:creationId xmlns:a16="http://schemas.microsoft.com/office/drawing/2014/main" id="{6E94F26B-EBD1-B3E8-709C-8AC211EF428E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475163" y="1697259"/>
            <a:ext cx="4903787" cy="995141"/>
          </a:xfrm>
          <a:prstGeom prst="rect">
            <a:avLst/>
          </a:prstGeom>
        </p:spPr>
        <p:txBody>
          <a:bodyPr lIns="0" tIns="0" rIns="0" bIns="0" numCol="1" spcCol="0" anchor="t"/>
          <a:lstStyle>
            <a:lvl1pPr marL="0" indent="0" rtl="0">
              <a:spcBef>
                <a:spcPts val="0"/>
              </a:spcBef>
              <a:buClr>
                <a:schemeClr val="accent2"/>
              </a:buClr>
              <a:buFont typeface="Arial" panose="020B0604020202020204" pitchFamily="34" charset="0"/>
              <a:buNone/>
              <a:defRPr sz="1600" b="0"/>
            </a:lvl1pPr>
            <a:lvl2pPr marL="252000" marR="0" indent="-108000" algn="l" defTabSz="914400" rtl="0" eaLnBrk="1" fontAlgn="auto" latinLnBrk="0" hangingPunct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accent2"/>
              </a:buClr>
              <a:buSzTx/>
              <a:buFont typeface="Arial" panose="020B0604020202020204" pitchFamily="34" charset="0"/>
              <a:buChar char="•"/>
              <a:tabLst/>
              <a:defRPr sz="1200"/>
            </a:lvl2pPr>
            <a:lvl3pPr indent="-144000">
              <a:buClr>
                <a:schemeClr val="accent2"/>
              </a:buClr>
              <a:defRPr sz="1600"/>
            </a:lvl3pPr>
            <a:lvl4pPr indent="-144000">
              <a:buClr>
                <a:schemeClr val="accent2"/>
              </a:buClr>
              <a:defRPr sz="1600"/>
            </a:lvl4pPr>
            <a:lvl5pPr indent="-144000">
              <a:buClr>
                <a:schemeClr val="accent2"/>
              </a:buClr>
              <a:defRPr sz="1600"/>
            </a:lvl5pPr>
          </a:lstStyle>
          <a:p>
            <a:pPr lvl="0"/>
            <a:r>
              <a:rPr lang="fi-FI" dirty="0"/>
              <a:t>Muokkaa tekstin perustyylejä napsauttamalla</a:t>
            </a:r>
          </a:p>
          <a:p>
            <a:pPr lvl="1"/>
            <a:r>
              <a:rPr lang="fi-FI" dirty="0"/>
              <a:t>Muokkaa tekstin perustyylejä napsauttamalla</a:t>
            </a:r>
          </a:p>
          <a:p>
            <a:pPr marL="252000" marR="0" lvl="1" indent="-108000" algn="l" defTabSz="914400" rtl="0" eaLnBrk="1" fontAlgn="auto" latinLnBrk="0" hangingPunct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accent2"/>
              </a:buClr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fi-FI" dirty="0"/>
              <a:t>Muokkaa tekstin perustyylejä napsauttamalla</a:t>
            </a:r>
          </a:p>
          <a:p>
            <a:pPr lvl="1"/>
            <a:endParaRPr lang="fi-FI" dirty="0"/>
          </a:p>
        </p:txBody>
      </p:sp>
      <p:sp>
        <p:nvSpPr>
          <p:cNvPr id="16" name="Tekstin paikkamerkki 11">
            <a:extLst>
              <a:ext uri="{FF2B5EF4-FFF2-40B4-BE49-F238E27FC236}">
                <a16:creationId xmlns:a16="http://schemas.microsoft.com/office/drawing/2014/main" id="{4E8FD7C4-3460-D5F1-3B8A-CFB8CAFE50CF}"/>
              </a:ext>
            </a:extLst>
          </p:cNvPr>
          <p:cNvSpPr>
            <a:spLocks noGrp="1"/>
          </p:cNvSpPr>
          <p:nvPr>
            <p:ph type="body" sz="quarter" idx="28"/>
          </p:nvPr>
        </p:nvSpPr>
        <p:spPr>
          <a:xfrm>
            <a:off x="4475163" y="3425539"/>
            <a:ext cx="4903787" cy="995141"/>
          </a:xfrm>
          <a:prstGeom prst="rect">
            <a:avLst/>
          </a:prstGeom>
        </p:spPr>
        <p:txBody>
          <a:bodyPr lIns="0" tIns="0" rIns="0" bIns="0" numCol="1" spcCol="0" anchor="t"/>
          <a:lstStyle>
            <a:lvl1pPr marL="0" indent="0" rtl="0">
              <a:spcBef>
                <a:spcPts val="0"/>
              </a:spcBef>
              <a:buClr>
                <a:schemeClr val="accent2"/>
              </a:buClr>
              <a:buFont typeface="Arial" panose="020B0604020202020204" pitchFamily="34" charset="0"/>
              <a:buNone/>
              <a:defRPr sz="1600" b="0"/>
            </a:lvl1pPr>
            <a:lvl2pPr marL="252000" marR="0" indent="-108000" algn="l" defTabSz="914400" rtl="0" eaLnBrk="1" fontAlgn="auto" latinLnBrk="0" hangingPunct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accent2"/>
              </a:buClr>
              <a:buSzTx/>
              <a:buFont typeface="Arial" panose="020B0604020202020204" pitchFamily="34" charset="0"/>
              <a:buChar char="•"/>
              <a:tabLst/>
              <a:defRPr sz="1200"/>
            </a:lvl2pPr>
            <a:lvl3pPr indent="-144000">
              <a:buClr>
                <a:schemeClr val="accent2"/>
              </a:buClr>
              <a:defRPr sz="1600"/>
            </a:lvl3pPr>
            <a:lvl4pPr indent="-144000">
              <a:buClr>
                <a:schemeClr val="accent2"/>
              </a:buClr>
              <a:defRPr sz="1600"/>
            </a:lvl4pPr>
            <a:lvl5pPr indent="-144000">
              <a:buClr>
                <a:schemeClr val="accent2"/>
              </a:buClr>
              <a:defRPr sz="1600"/>
            </a:lvl5pPr>
          </a:lstStyle>
          <a:p>
            <a:pPr lvl="0"/>
            <a:r>
              <a:rPr lang="fi-FI" dirty="0"/>
              <a:t>Muokkaa tekstin perustyylejä napsauttamalla</a:t>
            </a:r>
          </a:p>
          <a:p>
            <a:pPr lvl="1"/>
            <a:r>
              <a:rPr lang="fi-FI" dirty="0"/>
              <a:t>Muokkaa tekstin perustyylejä napsauttamalla</a:t>
            </a:r>
          </a:p>
          <a:p>
            <a:pPr marL="252000" marR="0" lvl="1" indent="-108000" algn="l" defTabSz="914400" rtl="0" eaLnBrk="1" fontAlgn="auto" latinLnBrk="0" hangingPunct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accent2"/>
              </a:buClr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fi-FI" dirty="0"/>
              <a:t>Muokkaa tekstin perustyylejä napsauttamalla</a:t>
            </a:r>
          </a:p>
          <a:p>
            <a:pPr lvl="1"/>
            <a:endParaRPr lang="fi-FI" dirty="0"/>
          </a:p>
        </p:txBody>
      </p:sp>
      <p:sp>
        <p:nvSpPr>
          <p:cNvPr id="17" name="Tekstin paikkamerkki 11">
            <a:extLst>
              <a:ext uri="{FF2B5EF4-FFF2-40B4-BE49-F238E27FC236}">
                <a16:creationId xmlns:a16="http://schemas.microsoft.com/office/drawing/2014/main" id="{7EF06EFC-73C7-8342-D87C-8AA23CB0E07A}"/>
              </a:ext>
            </a:extLst>
          </p:cNvPr>
          <p:cNvSpPr>
            <a:spLocks noGrp="1"/>
          </p:cNvSpPr>
          <p:nvPr>
            <p:ph type="body" sz="quarter" idx="29"/>
          </p:nvPr>
        </p:nvSpPr>
        <p:spPr>
          <a:xfrm>
            <a:off x="4475163" y="5160741"/>
            <a:ext cx="4903787" cy="995141"/>
          </a:xfrm>
          <a:prstGeom prst="rect">
            <a:avLst/>
          </a:prstGeom>
        </p:spPr>
        <p:txBody>
          <a:bodyPr lIns="0" tIns="0" rIns="0" bIns="0" numCol="1" spcCol="0" anchor="t"/>
          <a:lstStyle>
            <a:lvl1pPr marL="0" indent="0" rtl="0">
              <a:spcBef>
                <a:spcPts val="0"/>
              </a:spcBef>
              <a:buClr>
                <a:schemeClr val="accent2"/>
              </a:buClr>
              <a:buFont typeface="Arial" panose="020B0604020202020204" pitchFamily="34" charset="0"/>
              <a:buNone/>
              <a:defRPr sz="1600" b="0"/>
            </a:lvl1pPr>
            <a:lvl2pPr marL="252000" marR="0" indent="-108000" algn="l" defTabSz="914400" rtl="0" eaLnBrk="1" fontAlgn="auto" latinLnBrk="0" hangingPunct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accent2"/>
              </a:buClr>
              <a:buSzTx/>
              <a:buFont typeface="Arial" panose="020B0604020202020204" pitchFamily="34" charset="0"/>
              <a:buChar char="•"/>
              <a:tabLst/>
              <a:defRPr sz="1200"/>
            </a:lvl2pPr>
            <a:lvl3pPr indent="-144000">
              <a:buClr>
                <a:schemeClr val="accent2"/>
              </a:buClr>
              <a:defRPr sz="1600"/>
            </a:lvl3pPr>
            <a:lvl4pPr indent="-144000">
              <a:buClr>
                <a:schemeClr val="accent2"/>
              </a:buClr>
              <a:defRPr sz="1600"/>
            </a:lvl4pPr>
            <a:lvl5pPr indent="-144000">
              <a:buClr>
                <a:schemeClr val="accent2"/>
              </a:buClr>
              <a:defRPr sz="1600"/>
            </a:lvl5pPr>
          </a:lstStyle>
          <a:p>
            <a:pPr lvl="0"/>
            <a:r>
              <a:rPr lang="fi-FI" dirty="0"/>
              <a:t>Muokkaa tekstin perustyylejä napsauttamalla</a:t>
            </a:r>
          </a:p>
          <a:p>
            <a:pPr lvl="1"/>
            <a:r>
              <a:rPr lang="fi-FI" dirty="0"/>
              <a:t>Muokkaa tekstin perustyylejä napsauttamalla</a:t>
            </a:r>
          </a:p>
          <a:p>
            <a:pPr marL="252000" marR="0" lvl="1" indent="-108000" algn="l" defTabSz="914400" rtl="0" eaLnBrk="1" fontAlgn="auto" latinLnBrk="0" hangingPunct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accent2"/>
              </a:buClr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fi-FI" dirty="0"/>
              <a:t>Muokkaa tekstin perustyylejä napsauttamalla</a:t>
            </a:r>
          </a:p>
          <a:p>
            <a:pPr lvl="1"/>
            <a:endParaRPr lang="fi-FI" dirty="0"/>
          </a:p>
        </p:txBody>
      </p:sp>
    </p:spTree>
    <p:extLst>
      <p:ext uri="{BB962C8B-B14F-4D97-AF65-F5344CB8AC3E}">
        <p14:creationId xmlns:p14="http://schemas.microsoft.com/office/powerpoint/2010/main" val="1361233210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2706">
          <p15:clr>
            <a:srgbClr val="FBAE40"/>
          </p15:clr>
        </p15:guide>
        <p15:guide id="2" pos="2593">
          <p15:clr>
            <a:srgbClr val="FBAE40"/>
          </p15:clr>
        </p15:guide>
        <p15:guide id="3" pos="2819">
          <p15:clr>
            <a:srgbClr val="FBAE40"/>
          </p15:clr>
        </p15:guide>
        <p15:guide id="4" pos="3228">
          <p15:clr>
            <a:srgbClr val="FBAE40"/>
          </p15:clr>
        </p15:guide>
      </p15:sldGuideLst>
    </p:ext>
  </p:extLst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_Hintapohja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Suorakulmio: Yksi kulma pyöristetty 49">
            <a:extLst>
              <a:ext uri="{FF2B5EF4-FFF2-40B4-BE49-F238E27FC236}">
                <a16:creationId xmlns:a16="http://schemas.microsoft.com/office/drawing/2014/main" id="{72C623BB-901B-786D-5382-8A6D0179E3EB}"/>
              </a:ext>
            </a:extLst>
          </p:cNvPr>
          <p:cNvSpPr/>
          <p:nvPr/>
        </p:nvSpPr>
        <p:spPr>
          <a:xfrm rot="5400000">
            <a:off x="-932490" y="932488"/>
            <a:ext cx="6165851" cy="4300873"/>
          </a:xfrm>
          <a:prstGeom prst="round1Rect">
            <a:avLst>
              <a:gd name="adj" fmla="val 2445"/>
            </a:avLst>
          </a:prstGeom>
          <a:blipFill dpi="0" rotWithShape="1">
            <a:blip r:embed="rId2">
              <a:alphaModFix/>
            </a:blip>
            <a:srcRect/>
            <a:stretch>
              <a:fillRect/>
            </a:stretch>
          </a:blipFill>
          <a:ln>
            <a:noFill/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/>
          </a:p>
        </p:txBody>
      </p:sp>
      <p:sp>
        <p:nvSpPr>
          <p:cNvPr id="2" name="Otsikko 1">
            <a:extLst>
              <a:ext uri="{FF2B5EF4-FFF2-40B4-BE49-F238E27FC236}">
                <a16:creationId xmlns:a16="http://schemas.microsoft.com/office/drawing/2014/main" id="{833C3473-58F1-8EDF-A5B1-6178CAE22E8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95324" y="1217547"/>
            <a:ext cx="3421063" cy="2211454"/>
          </a:xfrm>
          <a:prstGeom prst="rect">
            <a:avLst/>
          </a:prstGeom>
        </p:spPr>
        <p:txBody>
          <a:bodyPr lIns="0" tIns="0" rIns="0" bIns="0" anchor="b"/>
          <a:lstStyle>
            <a:lvl1pPr algn="r">
              <a:defRPr sz="3200" b="1"/>
            </a:lvl1pPr>
          </a:lstStyle>
          <a:p>
            <a:r>
              <a:rPr lang="fi-FI" dirty="0"/>
              <a:t>Muokkaa </a:t>
            </a:r>
            <a:r>
              <a:rPr lang="fi-FI" dirty="0" err="1"/>
              <a:t>ots</a:t>
            </a:r>
            <a:r>
              <a:rPr lang="fi-FI" dirty="0"/>
              <a:t>. </a:t>
            </a:r>
            <a:r>
              <a:rPr lang="fi-FI" dirty="0" err="1"/>
              <a:t>perustyyl</a:t>
            </a:r>
            <a:r>
              <a:rPr lang="fi-FI" dirty="0"/>
              <a:t>. </a:t>
            </a:r>
            <a:r>
              <a:rPr lang="fi-FI" dirty="0" err="1"/>
              <a:t>napsautt</a:t>
            </a:r>
            <a:r>
              <a:rPr lang="fi-FI" dirty="0"/>
              <a:t>.</a:t>
            </a:r>
          </a:p>
        </p:txBody>
      </p:sp>
      <p:sp>
        <p:nvSpPr>
          <p:cNvPr id="3" name="Päivämäärän paikkamerkki 2">
            <a:extLst>
              <a:ext uri="{FF2B5EF4-FFF2-40B4-BE49-F238E27FC236}">
                <a16:creationId xmlns:a16="http://schemas.microsoft.com/office/drawing/2014/main" id="{4EDF806A-5A75-D1BA-FF93-4E72404FAE0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fi-FI"/>
              <a:t>xx.xx.2026</a:t>
            </a:r>
            <a:endParaRPr lang="fi-FI" dirty="0"/>
          </a:p>
        </p:txBody>
      </p:sp>
      <p:sp>
        <p:nvSpPr>
          <p:cNvPr id="4" name="Alatunnisteen paikkamerkki 3">
            <a:extLst>
              <a:ext uri="{FF2B5EF4-FFF2-40B4-BE49-F238E27FC236}">
                <a16:creationId xmlns:a16="http://schemas.microsoft.com/office/drawing/2014/main" id="{9579A185-BA8C-8B7F-23CD-D52E53638EE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i-FI"/>
              <a:t>SO12081 | Kopiosto_Korkeakouluopiskelijoiden kopiointi 2026</a:t>
            </a:r>
            <a:endParaRPr lang="fi-FI" dirty="0"/>
          </a:p>
        </p:txBody>
      </p:sp>
      <p:sp>
        <p:nvSpPr>
          <p:cNvPr id="5" name="Dian numeron paikkamerkki 4">
            <a:extLst>
              <a:ext uri="{FF2B5EF4-FFF2-40B4-BE49-F238E27FC236}">
                <a16:creationId xmlns:a16="http://schemas.microsoft.com/office/drawing/2014/main" id="{A6148269-F3EB-28EA-DFA9-6FFB3BCE683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5B6939-2160-4D54-A0A9-177BFACD315D}" type="slidenum">
              <a:rPr lang="fi-FI" smtClean="0"/>
              <a:pPr/>
              <a:t>‹#›</a:t>
            </a:fld>
            <a:endParaRPr lang="fi-FI" dirty="0"/>
          </a:p>
        </p:txBody>
      </p:sp>
      <p:sp>
        <p:nvSpPr>
          <p:cNvPr id="9" name="Tekstin paikkamerkki 11">
            <a:extLst>
              <a:ext uri="{FF2B5EF4-FFF2-40B4-BE49-F238E27FC236}">
                <a16:creationId xmlns:a16="http://schemas.microsoft.com/office/drawing/2014/main" id="{348BD119-989E-7DEF-F4BC-2F96117F0A4D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9553241" y="1217547"/>
            <a:ext cx="1943434" cy="479712"/>
          </a:xfrm>
          <a:prstGeom prst="rect">
            <a:avLst/>
          </a:prstGeom>
        </p:spPr>
        <p:txBody>
          <a:bodyPr lIns="0" tIns="0" rIns="0" bIns="0" numCol="1" spcCol="0" anchor="b"/>
          <a:lstStyle>
            <a:lvl1pPr marL="0" indent="0" algn="r">
              <a:spcBef>
                <a:spcPts val="0"/>
              </a:spcBef>
              <a:buClr>
                <a:schemeClr val="accent2"/>
              </a:buClr>
              <a:buNone/>
              <a:defRPr sz="1600" b="1"/>
            </a:lvl1pPr>
            <a:lvl2pPr marL="685800" indent="-228600">
              <a:buClr>
                <a:schemeClr val="accent2"/>
              </a:buClr>
              <a:buFontTx/>
              <a:buChar char="→"/>
              <a:defRPr sz="1600"/>
            </a:lvl2pPr>
            <a:lvl3pPr indent="-144000">
              <a:buClr>
                <a:schemeClr val="accent2"/>
              </a:buClr>
              <a:defRPr sz="1600"/>
            </a:lvl3pPr>
            <a:lvl4pPr indent="-144000">
              <a:buClr>
                <a:schemeClr val="accent2"/>
              </a:buClr>
              <a:defRPr sz="1600"/>
            </a:lvl4pPr>
            <a:lvl5pPr indent="-144000">
              <a:buClr>
                <a:schemeClr val="accent2"/>
              </a:buClr>
              <a:defRPr sz="1600"/>
            </a:lvl5pPr>
          </a:lstStyle>
          <a:p>
            <a:pPr lvl="0"/>
            <a:r>
              <a:rPr lang="fi-FI" dirty="0"/>
              <a:t>XXXXXX € +alv</a:t>
            </a:r>
          </a:p>
        </p:txBody>
      </p:sp>
      <p:sp>
        <p:nvSpPr>
          <p:cNvPr id="10" name="Tekstin paikkamerkki 9">
            <a:extLst>
              <a:ext uri="{FF2B5EF4-FFF2-40B4-BE49-F238E27FC236}">
                <a16:creationId xmlns:a16="http://schemas.microsoft.com/office/drawing/2014/main" id="{7D9AD773-B172-AD4D-32DF-CEAC03F213D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695323" y="3447659"/>
            <a:ext cx="3421065" cy="2192793"/>
          </a:xfrm>
          <a:prstGeom prst="rect">
            <a:avLst/>
          </a:prstGeom>
        </p:spPr>
        <p:txBody>
          <a:bodyPr/>
          <a:lstStyle>
            <a:lvl1pPr marL="0" indent="0" algn="r">
              <a:buNone/>
              <a:defRPr sz="1400">
                <a:solidFill>
                  <a:srgbClr val="FF0000"/>
                </a:solidFill>
                <a:latin typeface="Segoe UI Light" panose="020B0502040204020203" pitchFamily="34" charset="0"/>
                <a:cs typeface="Segoe UI Light" panose="020B0502040204020203" pitchFamily="34" charset="0"/>
              </a:defRPr>
            </a:lvl1pPr>
            <a:lvl2pPr marL="457200" indent="0">
              <a:buNone/>
              <a:defRPr sz="1800">
                <a:solidFill>
                  <a:srgbClr val="FF0000"/>
                </a:solidFill>
                <a:latin typeface="Segoe UI Light" panose="020B0502040204020203" pitchFamily="34" charset="0"/>
                <a:cs typeface="Segoe UI Light" panose="020B0502040204020203" pitchFamily="34" charset="0"/>
              </a:defRPr>
            </a:lvl2pPr>
            <a:lvl3pPr marL="914400" indent="0">
              <a:buNone/>
              <a:defRPr sz="1800">
                <a:solidFill>
                  <a:srgbClr val="FF0000"/>
                </a:solidFill>
                <a:latin typeface="Segoe UI Light" panose="020B0502040204020203" pitchFamily="34" charset="0"/>
                <a:cs typeface="Segoe UI Light" panose="020B0502040204020203" pitchFamily="34" charset="0"/>
              </a:defRPr>
            </a:lvl3pPr>
            <a:lvl4pPr marL="1371600" indent="0">
              <a:buNone/>
              <a:defRPr sz="1800">
                <a:solidFill>
                  <a:srgbClr val="FF0000"/>
                </a:solidFill>
                <a:latin typeface="Segoe UI Light" panose="020B0502040204020203" pitchFamily="34" charset="0"/>
                <a:cs typeface="Segoe UI Light" panose="020B0502040204020203" pitchFamily="34" charset="0"/>
              </a:defRPr>
            </a:lvl4pPr>
            <a:lvl5pPr marL="1828800" indent="0">
              <a:buNone/>
              <a:defRPr sz="1800">
                <a:solidFill>
                  <a:srgbClr val="FF0000"/>
                </a:solidFill>
                <a:latin typeface="Segoe UI Light" panose="020B0502040204020203" pitchFamily="34" charset="0"/>
                <a:cs typeface="Segoe UI Light" panose="020B0502040204020203" pitchFamily="34" charset="0"/>
              </a:defRPr>
            </a:lvl5pPr>
          </a:lstStyle>
          <a:p>
            <a:pPr lvl="0"/>
            <a:r>
              <a:rPr lang="fi-FI" dirty="0"/>
              <a:t>Muokkaa tekstin perustyylejä napsauttamalla</a:t>
            </a:r>
          </a:p>
        </p:txBody>
      </p:sp>
      <p:sp>
        <p:nvSpPr>
          <p:cNvPr id="37" name="Tekstin paikkamerkki 11">
            <a:extLst>
              <a:ext uri="{FF2B5EF4-FFF2-40B4-BE49-F238E27FC236}">
                <a16:creationId xmlns:a16="http://schemas.microsoft.com/office/drawing/2014/main" id="{1ADEE24F-AF9B-EDC7-817A-90DE085DE8EB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475163" y="1697259"/>
            <a:ext cx="4903787" cy="995141"/>
          </a:xfrm>
          <a:prstGeom prst="rect">
            <a:avLst/>
          </a:prstGeom>
        </p:spPr>
        <p:txBody>
          <a:bodyPr lIns="0" tIns="0" rIns="0" bIns="0" numCol="1" spcCol="0" anchor="t"/>
          <a:lstStyle>
            <a:lvl1pPr marL="0" indent="0" rtl="0">
              <a:spcBef>
                <a:spcPts val="0"/>
              </a:spcBef>
              <a:buClr>
                <a:schemeClr val="accent2"/>
              </a:buClr>
              <a:buFont typeface="Arial" panose="020B0604020202020204" pitchFamily="34" charset="0"/>
              <a:buNone/>
              <a:defRPr sz="1600" b="0"/>
            </a:lvl1pPr>
            <a:lvl2pPr marL="252000" marR="0" indent="-108000" algn="l" defTabSz="914400" rtl="0" eaLnBrk="1" fontAlgn="auto" latinLnBrk="0" hangingPunct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accent2"/>
              </a:buClr>
              <a:buSzTx/>
              <a:buFont typeface="Arial" panose="020B0604020202020204" pitchFamily="34" charset="0"/>
              <a:buChar char="•"/>
              <a:tabLst/>
              <a:defRPr sz="1200"/>
            </a:lvl2pPr>
            <a:lvl3pPr indent="-144000">
              <a:buClr>
                <a:schemeClr val="accent2"/>
              </a:buClr>
              <a:defRPr sz="1600"/>
            </a:lvl3pPr>
            <a:lvl4pPr indent="-144000">
              <a:buClr>
                <a:schemeClr val="accent2"/>
              </a:buClr>
              <a:defRPr sz="1600"/>
            </a:lvl4pPr>
            <a:lvl5pPr indent="-144000">
              <a:buClr>
                <a:schemeClr val="accent2"/>
              </a:buClr>
              <a:defRPr sz="1600"/>
            </a:lvl5pPr>
          </a:lstStyle>
          <a:p>
            <a:pPr lvl="0"/>
            <a:r>
              <a:rPr lang="fi-FI" dirty="0"/>
              <a:t>Muokkaa tekstin perustyylejä napsauttamalla</a:t>
            </a:r>
          </a:p>
          <a:p>
            <a:pPr lvl="1"/>
            <a:r>
              <a:rPr lang="fi-FI" dirty="0"/>
              <a:t>Muokkaa tekstin perustyylejä napsauttamalla</a:t>
            </a:r>
          </a:p>
          <a:p>
            <a:pPr marL="252000" marR="0" lvl="1" indent="-108000" algn="l" defTabSz="914400" rtl="0" eaLnBrk="1" fontAlgn="auto" latinLnBrk="0" hangingPunct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accent2"/>
              </a:buClr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fi-FI" dirty="0"/>
              <a:t>Muokkaa tekstin perustyylejä napsauttamalla</a:t>
            </a:r>
          </a:p>
          <a:p>
            <a:pPr lvl="1"/>
            <a:endParaRPr lang="fi-FI" dirty="0"/>
          </a:p>
        </p:txBody>
      </p:sp>
      <p:pic>
        <p:nvPicPr>
          <p:cNvPr id="51" name="Kuva 50">
            <a:extLst>
              <a:ext uri="{FF2B5EF4-FFF2-40B4-BE49-F238E27FC236}">
                <a16:creationId xmlns:a16="http://schemas.microsoft.com/office/drawing/2014/main" id="{375B545F-72DC-28AE-D32D-385B1E79F5A8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00" y="1599"/>
            <a:ext cx="1622413" cy="360176"/>
          </a:xfrm>
          <a:prstGeom prst="rect">
            <a:avLst/>
          </a:prstGeom>
        </p:spPr>
      </p:pic>
      <p:sp>
        <p:nvSpPr>
          <p:cNvPr id="6" name="Tekstin paikkamerkki 11">
            <a:extLst>
              <a:ext uri="{FF2B5EF4-FFF2-40B4-BE49-F238E27FC236}">
                <a16:creationId xmlns:a16="http://schemas.microsoft.com/office/drawing/2014/main" id="{0FFEF4D7-498B-F275-291E-BD7999949248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4475162" y="1217547"/>
            <a:ext cx="4903787" cy="452503"/>
          </a:xfrm>
          <a:prstGeom prst="rect">
            <a:avLst/>
          </a:prstGeom>
        </p:spPr>
        <p:txBody>
          <a:bodyPr lIns="0" tIns="0" rIns="0" bIns="0" numCol="1" spcCol="0" anchor="b"/>
          <a:lstStyle>
            <a:lvl1pPr marL="0" indent="0" algn="l" rtl="0">
              <a:spcBef>
                <a:spcPts val="0"/>
              </a:spcBef>
              <a:buClr>
                <a:schemeClr val="accent2"/>
              </a:buClr>
              <a:buNone/>
              <a:defRPr sz="1600" b="1"/>
            </a:lvl1pPr>
            <a:lvl2pPr marL="685800" indent="-228600">
              <a:buClr>
                <a:schemeClr val="accent2"/>
              </a:buClr>
              <a:buFontTx/>
              <a:buChar char="→"/>
              <a:defRPr sz="1600"/>
            </a:lvl2pPr>
            <a:lvl3pPr indent="-144000">
              <a:buClr>
                <a:schemeClr val="accent2"/>
              </a:buClr>
              <a:defRPr sz="1600"/>
            </a:lvl3pPr>
            <a:lvl4pPr indent="-144000">
              <a:buClr>
                <a:schemeClr val="accent2"/>
              </a:buClr>
              <a:defRPr sz="1600"/>
            </a:lvl4pPr>
            <a:lvl5pPr indent="-144000">
              <a:buClr>
                <a:schemeClr val="accent2"/>
              </a:buClr>
              <a:defRPr sz="1600"/>
            </a:lvl5pPr>
          </a:lstStyle>
          <a:p>
            <a:pPr lvl="0"/>
            <a:r>
              <a:rPr lang="fi-FI" dirty="0"/>
              <a:t>Muokkaa tekstin perustyylejä napsauttamalla</a:t>
            </a:r>
          </a:p>
        </p:txBody>
      </p:sp>
      <p:sp>
        <p:nvSpPr>
          <p:cNvPr id="14" name="Tekstin paikkamerkki 11">
            <a:extLst>
              <a:ext uri="{FF2B5EF4-FFF2-40B4-BE49-F238E27FC236}">
                <a16:creationId xmlns:a16="http://schemas.microsoft.com/office/drawing/2014/main" id="{E0D1E164-17F9-19B4-F23D-6D832B81F027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>
          <a:xfrm>
            <a:off x="4475162" y="2949687"/>
            <a:ext cx="4903787" cy="452503"/>
          </a:xfrm>
          <a:prstGeom prst="rect">
            <a:avLst/>
          </a:prstGeom>
        </p:spPr>
        <p:txBody>
          <a:bodyPr lIns="0" tIns="0" rIns="0" bIns="0" numCol="1" spcCol="0" anchor="b"/>
          <a:lstStyle>
            <a:lvl1pPr marL="0" indent="0" algn="l" rtl="0">
              <a:spcBef>
                <a:spcPts val="0"/>
              </a:spcBef>
              <a:buClr>
                <a:schemeClr val="accent2"/>
              </a:buClr>
              <a:buNone/>
              <a:defRPr sz="1600" b="1"/>
            </a:lvl1pPr>
            <a:lvl2pPr marL="685800" indent="-228600">
              <a:buClr>
                <a:schemeClr val="accent2"/>
              </a:buClr>
              <a:buFontTx/>
              <a:buChar char="→"/>
              <a:defRPr sz="1600"/>
            </a:lvl2pPr>
            <a:lvl3pPr indent="-144000">
              <a:buClr>
                <a:schemeClr val="accent2"/>
              </a:buClr>
              <a:defRPr sz="1600"/>
            </a:lvl3pPr>
            <a:lvl4pPr indent="-144000">
              <a:buClr>
                <a:schemeClr val="accent2"/>
              </a:buClr>
              <a:defRPr sz="1600"/>
            </a:lvl4pPr>
            <a:lvl5pPr indent="-144000">
              <a:buClr>
                <a:schemeClr val="accent2"/>
              </a:buClr>
              <a:defRPr sz="1600"/>
            </a:lvl5pPr>
          </a:lstStyle>
          <a:p>
            <a:pPr lvl="0"/>
            <a:r>
              <a:rPr lang="fi-FI" dirty="0"/>
              <a:t>Muokkaa tekstin perustyylejä napsauttamalla</a:t>
            </a:r>
          </a:p>
        </p:txBody>
      </p:sp>
      <p:sp>
        <p:nvSpPr>
          <p:cNvPr id="16" name="Tekstin paikkamerkki 11">
            <a:extLst>
              <a:ext uri="{FF2B5EF4-FFF2-40B4-BE49-F238E27FC236}">
                <a16:creationId xmlns:a16="http://schemas.microsoft.com/office/drawing/2014/main" id="{15EF2ED9-038D-2488-59D2-4A9A45F64A3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475162" y="4695432"/>
            <a:ext cx="4903787" cy="452503"/>
          </a:xfrm>
          <a:prstGeom prst="rect">
            <a:avLst/>
          </a:prstGeom>
        </p:spPr>
        <p:txBody>
          <a:bodyPr lIns="0" tIns="0" rIns="0" bIns="0" numCol="1" spcCol="0" anchor="b"/>
          <a:lstStyle>
            <a:lvl1pPr marL="0" indent="0" algn="l" rtl="0">
              <a:spcBef>
                <a:spcPts val="0"/>
              </a:spcBef>
              <a:buClr>
                <a:schemeClr val="accent2"/>
              </a:buClr>
              <a:buNone/>
              <a:defRPr sz="1600" b="1"/>
            </a:lvl1pPr>
            <a:lvl2pPr marL="685800" indent="-228600">
              <a:buClr>
                <a:schemeClr val="accent2"/>
              </a:buClr>
              <a:buFontTx/>
              <a:buChar char="→"/>
              <a:defRPr sz="1600"/>
            </a:lvl2pPr>
            <a:lvl3pPr indent="-144000">
              <a:buClr>
                <a:schemeClr val="accent2"/>
              </a:buClr>
              <a:defRPr sz="1600"/>
            </a:lvl3pPr>
            <a:lvl4pPr indent="-144000">
              <a:buClr>
                <a:schemeClr val="accent2"/>
              </a:buClr>
              <a:defRPr sz="1600"/>
            </a:lvl4pPr>
            <a:lvl5pPr indent="-144000">
              <a:buClr>
                <a:schemeClr val="accent2"/>
              </a:buClr>
              <a:defRPr sz="1600"/>
            </a:lvl5pPr>
          </a:lstStyle>
          <a:p>
            <a:pPr lvl="0"/>
            <a:r>
              <a:rPr lang="fi-FI" dirty="0"/>
              <a:t>Muokkaa tekstin perustyylejä napsauttamalla</a:t>
            </a:r>
          </a:p>
        </p:txBody>
      </p:sp>
      <p:sp>
        <p:nvSpPr>
          <p:cNvPr id="18" name="Tekstin paikkamerkki 11">
            <a:extLst>
              <a:ext uri="{FF2B5EF4-FFF2-40B4-BE49-F238E27FC236}">
                <a16:creationId xmlns:a16="http://schemas.microsoft.com/office/drawing/2014/main" id="{6328CA3F-63D2-40B5-2E11-75E23D8033BD}"/>
              </a:ext>
            </a:extLst>
          </p:cNvPr>
          <p:cNvSpPr>
            <a:spLocks noGrp="1"/>
          </p:cNvSpPr>
          <p:nvPr>
            <p:ph type="body" sz="quarter" idx="26" hasCustomPrompt="1"/>
          </p:nvPr>
        </p:nvSpPr>
        <p:spPr>
          <a:xfrm>
            <a:off x="9553241" y="2949687"/>
            <a:ext cx="1943434" cy="479712"/>
          </a:xfrm>
          <a:prstGeom prst="rect">
            <a:avLst/>
          </a:prstGeom>
        </p:spPr>
        <p:txBody>
          <a:bodyPr lIns="0" tIns="0" rIns="0" bIns="0" numCol="1" spcCol="0" anchor="b"/>
          <a:lstStyle>
            <a:lvl1pPr marL="0" indent="0" algn="r" rtl="0">
              <a:spcBef>
                <a:spcPts val="0"/>
              </a:spcBef>
              <a:buClr>
                <a:schemeClr val="accent2"/>
              </a:buClr>
              <a:buNone/>
              <a:defRPr sz="1600" b="1"/>
            </a:lvl1pPr>
            <a:lvl2pPr marL="685800" indent="-228600">
              <a:buClr>
                <a:schemeClr val="accent2"/>
              </a:buClr>
              <a:buFontTx/>
              <a:buChar char="→"/>
              <a:defRPr sz="1600"/>
            </a:lvl2pPr>
            <a:lvl3pPr indent="-144000">
              <a:buClr>
                <a:schemeClr val="accent2"/>
              </a:buClr>
              <a:defRPr sz="1600"/>
            </a:lvl3pPr>
            <a:lvl4pPr indent="-144000">
              <a:buClr>
                <a:schemeClr val="accent2"/>
              </a:buClr>
              <a:defRPr sz="1600"/>
            </a:lvl4pPr>
            <a:lvl5pPr indent="-144000">
              <a:buClr>
                <a:schemeClr val="accent2"/>
              </a:buClr>
              <a:defRPr sz="1600"/>
            </a:lvl5pPr>
          </a:lstStyle>
          <a:p>
            <a:pPr lvl="0"/>
            <a:r>
              <a:rPr lang="fi-FI" dirty="0"/>
              <a:t>XXXXXX € +alv</a:t>
            </a:r>
          </a:p>
        </p:txBody>
      </p:sp>
      <p:sp>
        <p:nvSpPr>
          <p:cNvPr id="19" name="Tekstin paikkamerkki 11">
            <a:extLst>
              <a:ext uri="{FF2B5EF4-FFF2-40B4-BE49-F238E27FC236}">
                <a16:creationId xmlns:a16="http://schemas.microsoft.com/office/drawing/2014/main" id="{633B3CF0-B76A-1053-AD8A-8B6B76A8DB5C}"/>
              </a:ext>
            </a:extLst>
          </p:cNvPr>
          <p:cNvSpPr>
            <a:spLocks noGrp="1"/>
          </p:cNvSpPr>
          <p:nvPr>
            <p:ph type="body" sz="quarter" idx="27" hasCustomPrompt="1"/>
          </p:nvPr>
        </p:nvSpPr>
        <p:spPr>
          <a:xfrm>
            <a:off x="9553241" y="4681827"/>
            <a:ext cx="1943434" cy="479712"/>
          </a:xfrm>
          <a:prstGeom prst="rect">
            <a:avLst/>
          </a:prstGeom>
        </p:spPr>
        <p:txBody>
          <a:bodyPr lIns="0" tIns="0" rIns="0" bIns="0" numCol="1" spcCol="0" anchor="b"/>
          <a:lstStyle>
            <a:lvl1pPr marL="0" indent="0" algn="r" rtl="0">
              <a:spcBef>
                <a:spcPts val="0"/>
              </a:spcBef>
              <a:buClr>
                <a:schemeClr val="accent2"/>
              </a:buClr>
              <a:buNone/>
              <a:defRPr sz="1600" b="1"/>
            </a:lvl1pPr>
            <a:lvl2pPr marL="685800" indent="-228600">
              <a:buClr>
                <a:schemeClr val="accent2"/>
              </a:buClr>
              <a:buFontTx/>
              <a:buChar char="→"/>
              <a:defRPr sz="1600"/>
            </a:lvl2pPr>
            <a:lvl3pPr indent="-144000">
              <a:buClr>
                <a:schemeClr val="accent2"/>
              </a:buClr>
              <a:defRPr sz="1600"/>
            </a:lvl3pPr>
            <a:lvl4pPr indent="-144000">
              <a:buClr>
                <a:schemeClr val="accent2"/>
              </a:buClr>
              <a:defRPr sz="1600"/>
            </a:lvl4pPr>
            <a:lvl5pPr indent="-144000">
              <a:buClr>
                <a:schemeClr val="accent2"/>
              </a:buClr>
              <a:defRPr sz="1600"/>
            </a:lvl5pPr>
          </a:lstStyle>
          <a:p>
            <a:pPr lvl="0"/>
            <a:r>
              <a:rPr lang="fi-FI" dirty="0"/>
              <a:t>XXXXXX € +alv</a:t>
            </a:r>
          </a:p>
        </p:txBody>
      </p:sp>
      <p:sp>
        <p:nvSpPr>
          <p:cNvPr id="20" name="Tekstin paikkamerkki 11">
            <a:extLst>
              <a:ext uri="{FF2B5EF4-FFF2-40B4-BE49-F238E27FC236}">
                <a16:creationId xmlns:a16="http://schemas.microsoft.com/office/drawing/2014/main" id="{E2C56CB9-3161-2C18-F37E-183E95BAE803}"/>
              </a:ext>
            </a:extLst>
          </p:cNvPr>
          <p:cNvSpPr>
            <a:spLocks noGrp="1"/>
          </p:cNvSpPr>
          <p:nvPr>
            <p:ph type="body" sz="quarter" idx="28"/>
          </p:nvPr>
        </p:nvSpPr>
        <p:spPr>
          <a:xfrm>
            <a:off x="4475163" y="3425539"/>
            <a:ext cx="4903787" cy="995141"/>
          </a:xfrm>
          <a:prstGeom prst="rect">
            <a:avLst/>
          </a:prstGeom>
        </p:spPr>
        <p:txBody>
          <a:bodyPr lIns="0" tIns="0" rIns="0" bIns="0" numCol="1" spcCol="0" anchor="t"/>
          <a:lstStyle>
            <a:lvl1pPr marL="0" indent="0" rtl="0">
              <a:spcBef>
                <a:spcPts val="0"/>
              </a:spcBef>
              <a:buClr>
                <a:schemeClr val="accent2"/>
              </a:buClr>
              <a:buFont typeface="Arial" panose="020B0604020202020204" pitchFamily="34" charset="0"/>
              <a:buNone/>
              <a:defRPr sz="1600" b="0"/>
            </a:lvl1pPr>
            <a:lvl2pPr marL="252000" marR="0" indent="-108000" algn="l" defTabSz="914400" rtl="0" eaLnBrk="1" fontAlgn="auto" latinLnBrk="0" hangingPunct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accent2"/>
              </a:buClr>
              <a:buSzTx/>
              <a:buFont typeface="Arial" panose="020B0604020202020204" pitchFamily="34" charset="0"/>
              <a:buChar char="•"/>
              <a:tabLst/>
              <a:defRPr sz="1200"/>
            </a:lvl2pPr>
            <a:lvl3pPr indent="-144000">
              <a:buClr>
                <a:schemeClr val="accent2"/>
              </a:buClr>
              <a:defRPr sz="1600"/>
            </a:lvl3pPr>
            <a:lvl4pPr indent="-144000">
              <a:buClr>
                <a:schemeClr val="accent2"/>
              </a:buClr>
              <a:defRPr sz="1600"/>
            </a:lvl4pPr>
            <a:lvl5pPr indent="-144000">
              <a:buClr>
                <a:schemeClr val="accent2"/>
              </a:buClr>
              <a:defRPr sz="1600"/>
            </a:lvl5pPr>
          </a:lstStyle>
          <a:p>
            <a:pPr lvl="0"/>
            <a:r>
              <a:rPr lang="fi-FI" dirty="0"/>
              <a:t>Muokkaa tekstin perustyylejä napsauttamalla</a:t>
            </a:r>
          </a:p>
          <a:p>
            <a:pPr lvl="1"/>
            <a:r>
              <a:rPr lang="fi-FI" dirty="0"/>
              <a:t>Muokkaa tekstin perustyylejä napsauttamalla</a:t>
            </a:r>
          </a:p>
          <a:p>
            <a:pPr marL="252000" marR="0" lvl="1" indent="-108000" algn="l" defTabSz="914400" rtl="0" eaLnBrk="1" fontAlgn="auto" latinLnBrk="0" hangingPunct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accent2"/>
              </a:buClr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fi-FI" dirty="0"/>
              <a:t>Muokkaa tekstin perustyylejä napsauttamalla</a:t>
            </a:r>
          </a:p>
          <a:p>
            <a:pPr lvl="1"/>
            <a:endParaRPr lang="fi-FI" dirty="0"/>
          </a:p>
        </p:txBody>
      </p:sp>
      <p:sp>
        <p:nvSpPr>
          <p:cNvPr id="21" name="Tekstin paikkamerkki 11">
            <a:extLst>
              <a:ext uri="{FF2B5EF4-FFF2-40B4-BE49-F238E27FC236}">
                <a16:creationId xmlns:a16="http://schemas.microsoft.com/office/drawing/2014/main" id="{B195BCDB-B089-2E7E-B4B7-B2060D20FD72}"/>
              </a:ext>
            </a:extLst>
          </p:cNvPr>
          <p:cNvSpPr>
            <a:spLocks noGrp="1"/>
          </p:cNvSpPr>
          <p:nvPr>
            <p:ph type="body" sz="quarter" idx="29"/>
          </p:nvPr>
        </p:nvSpPr>
        <p:spPr>
          <a:xfrm>
            <a:off x="4475163" y="5160741"/>
            <a:ext cx="4903787" cy="995141"/>
          </a:xfrm>
          <a:prstGeom prst="rect">
            <a:avLst/>
          </a:prstGeom>
        </p:spPr>
        <p:txBody>
          <a:bodyPr lIns="0" tIns="0" rIns="0" bIns="0" numCol="1" spcCol="0" anchor="t"/>
          <a:lstStyle>
            <a:lvl1pPr marL="0" indent="0" rtl="0">
              <a:spcBef>
                <a:spcPts val="0"/>
              </a:spcBef>
              <a:buClr>
                <a:schemeClr val="accent2"/>
              </a:buClr>
              <a:buFont typeface="Arial" panose="020B0604020202020204" pitchFamily="34" charset="0"/>
              <a:buNone/>
              <a:defRPr sz="1600" b="0"/>
            </a:lvl1pPr>
            <a:lvl2pPr marL="252000" marR="0" indent="-108000" algn="l" defTabSz="914400" rtl="0" eaLnBrk="1" fontAlgn="auto" latinLnBrk="0" hangingPunct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accent2"/>
              </a:buClr>
              <a:buSzTx/>
              <a:buFont typeface="Arial" panose="020B0604020202020204" pitchFamily="34" charset="0"/>
              <a:buChar char="•"/>
              <a:tabLst/>
              <a:defRPr sz="1200"/>
            </a:lvl2pPr>
            <a:lvl3pPr indent="-144000">
              <a:buClr>
                <a:schemeClr val="accent2"/>
              </a:buClr>
              <a:defRPr sz="1600"/>
            </a:lvl3pPr>
            <a:lvl4pPr indent="-144000">
              <a:buClr>
                <a:schemeClr val="accent2"/>
              </a:buClr>
              <a:defRPr sz="1600"/>
            </a:lvl4pPr>
            <a:lvl5pPr indent="-144000">
              <a:buClr>
                <a:schemeClr val="accent2"/>
              </a:buClr>
              <a:defRPr sz="1600"/>
            </a:lvl5pPr>
          </a:lstStyle>
          <a:p>
            <a:pPr lvl="0"/>
            <a:r>
              <a:rPr lang="fi-FI" dirty="0"/>
              <a:t>Muokkaa tekstin perustyylejä napsauttamalla</a:t>
            </a:r>
          </a:p>
          <a:p>
            <a:pPr lvl="1"/>
            <a:r>
              <a:rPr lang="fi-FI" dirty="0"/>
              <a:t>Muokkaa tekstin perustyylejä napsauttamalla</a:t>
            </a:r>
          </a:p>
          <a:p>
            <a:pPr marL="252000" marR="0" lvl="1" indent="-108000" algn="l" defTabSz="914400" rtl="0" eaLnBrk="1" fontAlgn="auto" latinLnBrk="0" hangingPunct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accent2"/>
              </a:buClr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fi-FI" dirty="0"/>
              <a:t>Muokkaa tekstin perustyylejä napsauttamalla</a:t>
            </a:r>
          </a:p>
          <a:p>
            <a:pPr lvl="1"/>
            <a:endParaRPr lang="fi-FI" dirty="0"/>
          </a:p>
        </p:txBody>
      </p:sp>
    </p:spTree>
    <p:extLst>
      <p:ext uri="{BB962C8B-B14F-4D97-AF65-F5344CB8AC3E}">
        <p14:creationId xmlns:p14="http://schemas.microsoft.com/office/powerpoint/2010/main" val="3487812613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2706">
          <p15:clr>
            <a:srgbClr val="FBAE40"/>
          </p15:clr>
        </p15:guide>
        <p15:guide id="2" pos="2593">
          <p15:clr>
            <a:srgbClr val="FBAE40"/>
          </p15:clr>
        </p15:guide>
        <p15:guide id="3" pos="2819">
          <p15:clr>
            <a:srgbClr val="FBAE40"/>
          </p15:clr>
        </p15:guide>
        <p15:guide id="4" pos="3228">
          <p15:clr>
            <a:srgbClr val="FBAE40"/>
          </p15:clr>
        </p15:guide>
      </p15:sldGuideLst>
    </p:ext>
  </p:extLst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_Hintapohja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Suorakulmio: Yksi kulma pyöristetty 49">
            <a:extLst>
              <a:ext uri="{FF2B5EF4-FFF2-40B4-BE49-F238E27FC236}">
                <a16:creationId xmlns:a16="http://schemas.microsoft.com/office/drawing/2014/main" id="{72C623BB-901B-786D-5382-8A6D0179E3EB}"/>
              </a:ext>
            </a:extLst>
          </p:cNvPr>
          <p:cNvSpPr/>
          <p:nvPr/>
        </p:nvSpPr>
        <p:spPr>
          <a:xfrm rot="5400000">
            <a:off x="-932490" y="932488"/>
            <a:ext cx="6165851" cy="4300873"/>
          </a:xfrm>
          <a:prstGeom prst="round1Rect">
            <a:avLst>
              <a:gd name="adj" fmla="val 2445"/>
            </a:avLst>
          </a:prstGeom>
          <a:blipFill dpi="0" rotWithShape="1">
            <a:blip r:embed="rId2">
              <a:alphaModFix/>
            </a:blip>
            <a:srcRect/>
            <a:stretch>
              <a:fillRect/>
            </a:stretch>
          </a:blipFill>
          <a:ln>
            <a:noFill/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/>
          </a:p>
        </p:txBody>
      </p:sp>
      <p:sp>
        <p:nvSpPr>
          <p:cNvPr id="2" name="Otsikko 1">
            <a:extLst>
              <a:ext uri="{FF2B5EF4-FFF2-40B4-BE49-F238E27FC236}">
                <a16:creationId xmlns:a16="http://schemas.microsoft.com/office/drawing/2014/main" id="{833C3473-58F1-8EDF-A5B1-6178CAE22E8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95324" y="1217547"/>
            <a:ext cx="3421063" cy="2211454"/>
          </a:xfrm>
          <a:prstGeom prst="rect">
            <a:avLst/>
          </a:prstGeom>
        </p:spPr>
        <p:txBody>
          <a:bodyPr lIns="0" tIns="0" rIns="0" bIns="0" anchor="b"/>
          <a:lstStyle>
            <a:lvl1pPr algn="r">
              <a:defRPr sz="3200" b="1"/>
            </a:lvl1pPr>
          </a:lstStyle>
          <a:p>
            <a:r>
              <a:rPr lang="fi-FI" dirty="0"/>
              <a:t>Muokkaa </a:t>
            </a:r>
            <a:r>
              <a:rPr lang="fi-FI" dirty="0" err="1"/>
              <a:t>ots</a:t>
            </a:r>
            <a:r>
              <a:rPr lang="fi-FI" dirty="0"/>
              <a:t>. </a:t>
            </a:r>
            <a:r>
              <a:rPr lang="fi-FI" dirty="0" err="1"/>
              <a:t>perustyyl</a:t>
            </a:r>
            <a:r>
              <a:rPr lang="fi-FI" dirty="0"/>
              <a:t>. </a:t>
            </a:r>
            <a:r>
              <a:rPr lang="fi-FI" dirty="0" err="1"/>
              <a:t>napsautt</a:t>
            </a:r>
            <a:r>
              <a:rPr lang="fi-FI" dirty="0"/>
              <a:t>.</a:t>
            </a:r>
          </a:p>
        </p:txBody>
      </p:sp>
      <p:sp>
        <p:nvSpPr>
          <p:cNvPr id="3" name="Päivämäärän paikkamerkki 2">
            <a:extLst>
              <a:ext uri="{FF2B5EF4-FFF2-40B4-BE49-F238E27FC236}">
                <a16:creationId xmlns:a16="http://schemas.microsoft.com/office/drawing/2014/main" id="{4EDF806A-5A75-D1BA-FF93-4E72404FAE0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rtl="0">
              <a:defRPr/>
            </a:lvl1pPr>
          </a:lstStyle>
          <a:p>
            <a:r>
              <a:rPr lang="fi-FI"/>
              <a:t>xx.xx.2026</a:t>
            </a:r>
            <a:endParaRPr lang="fi-FI" dirty="0"/>
          </a:p>
        </p:txBody>
      </p:sp>
      <p:sp>
        <p:nvSpPr>
          <p:cNvPr id="4" name="Alatunnisteen paikkamerkki 3">
            <a:extLst>
              <a:ext uri="{FF2B5EF4-FFF2-40B4-BE49-F238E27FC236}">
                <a16:creationId xmlns:a16="http://schemas.microsoft.com/office/drawing/2014/main" id="{9579A185-BA8C-8B7F-23CD-D52E53638EE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rtl="0">
              <a:defRPr/>
            </a:lvl1pPr>
          </a:lstStyle>
          <a:p>
            <a:r>
              <a:rPr lang="fi-FI"/>
              <a:t>SO12081 | Kopiosto_Korkeakouluopiskelijoiden kopiointi 2026</a:t>
            </a:r>
            <a:endParaRPr lang="fi-FI" dirty="0"/>
          </a:p>
        </p:txBody>
      </p:sp>
      <p:sp>
        <p:nvSpPr>
          <p:cNvPr id="5" name="Dian numeron paikkamerkki 4">
            <a:extLst>
              <a:ext uri="{FF2B5EF4-FFF2-40B4-BE49-F238E27FC236}">
                <a16:creationId xmlns:a16="http://schemas.microsoft.com/office/drawing/2014/main" id="{A6148269-F3EB-28EA-DFA9-6FFB3BCE683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rtl="0">
              <a:defRPr/>
            </a:lvl1pPr>
          </a:lstStyle>
          <a:p>
            <a:fld id="{FE5B6939-2160-4D54-A0A9-177BFACD315D}" type="slidenum">
              <a:rPr lang="fi-FI" smtClean="0"/>
              <a:pPr/>
              <a:t>‹#›</a:t>
            </a:fld>
            <a:endParaRPr lang="fi-FI" dirty="0"/>
          </a:p>
        </p:txBody>
      </p:sp>
      <p:sp>
        <p:nvSpPr>
          <p:cNvPr id="9" name="Tekstin paikkamerkki 11">
            <a:extLst>
              <a:ext uri="{FF2B5EF4-FFF2-40B4-BE49-F238E27FC236}">
                <a16:creationId xmlns:a16="http://schemas.microsoft.com/office/drawing/2014/main" id="{348BD119-989E-7DEF-F4BC-2F96117F0A4D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9553241" y="1217547"/>
            <a:ext cx="1943434" cy="479712"/>
          </a:xfrm>
          <a:prstGeom prst="rect">
            <a:avLst/>
          </a:prstGeom>
        </p:spPr>
        <p:txBody>
          <a:bodyPr lIns="0" tIns="0" rIns="0" bIns="0" numCol="1" spcCol="0" anchor="b"/>
          <a:lstStyle>
            <a:lvl1pPr marL="0" indent="0" algn="r">
              <a:spcBef>
                <a:spcPts val="0"/>
              </a:spcBef>
              <a:buClr>
                <a:schemeClr val="accent2"/>
              </a:buClr>
              <a:buNone/>
              <a:defRPr sz="1600" b="1"/>
            </a:lvl1pPr>
            <a:lvl2pPr marL="685800" indent="-228600">
              <a:buClr>
                <a:schemeClr val="accent2"/>
              </a:buClr>
              <a:buFontTx/>
              <a:buChar char="→"/>
              <a:defRPr sz="1600"/>
            </a:lvl2pPr>
            <a:lvl3pPr indent="-144000">
              <a:buClr>
                <a:schemeClr val="accent2"/>
              </a:buClr>
              <a:defRPr sz="1600"/>
            </a:lvl3pPr>
            <a:lvl4pPr indent="-144000">
              <a:buClr>
                <a:schemeClr val="accent2"/>
              </a:buClr>
              <a:defRPr sz="1600"/>
            </a:lvl4pPr>
            <a:lvl5pPr indent="-144000">
              <a:buClr>
                <a:schemeClr val="accent2"/>
              </a:buClr>
              <a:defRPr sz="1600"/>
            </a:lvl5pPr>
          </a:lstStyle>
          <a:p>
            <a:pPr lvl="0"/>
            <a:r>
              <a:rPr lang="fi-FI" dirty="0"/>
              <a:t>XXXXXX € +alv</a:t>
            </a:r>
          </a:p>
        </p:txBody>
      </p:sp>
      <p:sp>
        <p:nvSpPr>
          <p:cNvPr id="10" name="Tekstin paikkamerkki 9">
            <a:extLst>
              <a:ext uri="{FF2B5EF4-FFF2-40B4-BE49-F238E27FC236}">
                <a16:creationId xmlns:a16="http://schemas.microsoft.com/office/drawing/2014/main" id="{7D9AD773-B172-AD4D-32DF-CEAC03F213D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695323" y="3447659"/>
            <a:ext cx="3421065" cy="2192793"/>
          </a:xfrm>
          <a:prstGeom prst="rect">
            <a:avLst/>
          </a:prstGeom>
        </p:spPr>
        <p:txBody>
          <a:bodyPr/>
          <a:lstStyle>
            <a:lvl1pPr marL="0" indent="0" algn="r">
              <a:buNone/>
              <a:defRPr sz="1400">
                <a:solidFill>
                  <a:srgbClr val="FF0000"/>
                </a:solidFill>
                <a:latin typeface="Segoe UI Light" panose="020B0502040204020203" pitchFamily="34" charset="0"/>
                <a:cs typeface="Segoe UI Light" panose="020B0502040204020203" pitchFamily="34" charset="0"/>
              </a:defRPr>
            </a:lvl1pPr>
            <a:lvl2pPr marL="457200" indent="0">
              <a:buNone/>
              <a:defRPr sz="1800">
                <a:solidFill>
                  <a:srgbClr val="FF0000"/>
                </a:solidFill>
                <a:latin typeface="Segoe UI Light" panose="020B0502040204020203" pitchFamily="34" charset="0"/>
                <a:cs typeface="Segoe UI Light" panose="020B0502040204020203" pitchFamily="34" charset="0"/>
              </a:defRPr>
            </a:lvl2pPr>
            <a:lvl3pPr marL="914400" indent="0">
              <a:buNone/>
              <a:defRPr sz="1800">
                <a:solidFill>
                  <a:srgbClr val="FF0000"/>
                </a:solidFill>
                <a:latin typeface="Segoe UI Light" panose="020B0502040204020203" pitchFamily="34" charset="0"/>
                <a:cs typeface="Segoe UI Light" panose="020B0502040204020203" pitchFamily="34" charset="0"/>
              </a:defRPr>
            </a:lvl3pPr>
            <a:lvl4pPr marL="1371600" indent="0">
              <a:buNone/>
              <a:defRPr sz="1800">
                <a:solidFill>
                  <a:srgbClr val="FF0000"/>
                </a:solidFill>
                <a:latin typeface="Segoe UI Light" panose="020B0502040204020203" pitchFamily="34" charset="0"/>
                <a:cs typeface="Segoe UI Light" panose="020B0502040204020203" pitchFamily="34" charset="0"/>
              </a:defRPr>
            </a:lvl4pPr>
            <a:lvl5pPr marL="1828800" indent="0">
              <a:buNone/>
              <a:defRPr sz="1800">
                <a:solidFill>
                  <a:srgbClr val="FF0000"/>
                </a:solidFill>
                <a:latin typeface="Segoe UI Light" panose="020B0502040204020203" pitchFamily="34" charset="0"/>
                <a:cs typeface="Segoe UI Light" panose="020B0502040204020203" pitchFamily="34" charset="0"/>
              </a:defRPr>
            </a:lvl5pPr>
          </a:lstStyle>
          <a:p>
            <a:pPr lvl="0"/>
            <a:r>
              <a:rPr lang="fi-FI" dirty="0"/>
              <a:t>Muokkaa tekstin perustyylejä napsauttamalla</a:t>
            </a:r>
          </a:p>
        </p:txBody>
      </p:sp>
      <p:pic>
        <p:nvPicPr>
          <p:cNvPr id="51" name="Kuva 50">
            <a:extLst>
              <a:ext uri="{FF2B5EF4-FFF2-40B4-BE49-F238E27FC236}">
                <a16:creationId xmlns:a16="http://schemas.microsoft.com/office/drawing/2014/main" id="{375B545F-72DC-28AE-D32D-385B1E79F5A8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00" y="1599"/>
            <a:ext cx="1622413" cy="360176"/>
          </a:xfrm>
          <a:prstGeom prst="rect">
            <a:avLst/>
          </a:prstGeom>
        </p:spPr>
      </p:pic>
      <p:sp>
        <p:nvSpPr>
          <p:cNvPr id="6" name="Tekstin paikkamerkki 11">
            <a:extLst>
              <a:ext uri="{FF2B5EF4-FFF2-40B4-BE49-F238E27FC236}">
                <a16:creationId xmlns:a16="http://schemas.microsoft.com/office/drawing/2014/main" id="{0FFEF4D7-498B-F275-291E-BD7999949248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4475162" y="1217547"/>
            <a:ext cx="4903787" cy="452503"/>
          </a:xfrm>
          <a:prstGeom prst="rect">
            <a:avLst/>
          </a:prstGeom>
        </p:spPr>
        <p:txBody>
          <a:bodyPr lIns="0" tIns="0" rIns="0" bIns="0" numCol="1" spcCol="0" anchor="b"/>
          <a:lstStyle>
            <a:lvl1pPr marL="0" indent="0" algn="l" rtl="0">
              <a:spcBef>
                <a:spcPts val="0"/>
              </a:spcBef>
              <a:buClr>
                <a:schemeClr val="accent2"/>
              </a:buClr>
              <a:buNone/>
              <a:defRPr sz="1600" b="1"/>
            </a:lvl1pPr>
            <a:lvl2pPr marL="685800" indent="-228600">
              <a:buClr>
                <a:schemeClr val="accent2"/>
              </a:buClr>
              <a:buFontTx/>
              <a:buChar char="→"/>
              <a:defRPr sz="1600"/>
            </a:lvl2pPr>
            <a:lvl3pPr indent="-144000">
              <a:buClr>
                <a:schemeClr val="accent2"/>
              </a:buClr>
              <a:defRPr sz="1600"/>
            </a:lvl3pPr>
            <a:lvl4pPr indent="-144000">
              <a:buClr>
                <a:schemeClr val="accent2"/>
              </a:buClr>
              <a:defRPr sz="1600"/>
            </a:lvl4pPr>
            <a:lvl5pPr indent="-144000">
              <a:buClr>
                <a:schemeClr val="accent2"/>
              </a:buClr>
              <a:defRPr sz="1600"/>
            </a:lvl5pPr>
          </a:lstStyle>
          <a:p>
            <a:pPr lvl="0"/>
            <a:r>
              <a:rPr lang="fi-FI" dirty="0"/>
              <a:t>Muokkaa tekstin perustyylejä napsauttamalla</a:t>
            </a:r>
          </a:p>
        </p:txBody>
      </p:sp>
      <p:sp>
        <p:nvSpPr>
          <p:cNvPr id="14" name="Tekstin paikkamerkki 11">
            <a:extLst>
              <a:ext uri="{FF2B5EF4-FFF2-40B4-BE49-F238E27FC236}">
                <a16:creationId xmlns:a16="http://schemas.microsoft.com/office/drawing/2014/main" id="{E0D1E164-17F9-19B4-F23D-6D832B81F027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>
          <a:xfrm>
            <a:off x="4475162" y="2563638"/>
            <a:ext cx="4903787" cy="452503"/>
          </a:xfrm>
          <a:prstGeom prst="rect">
            <a:avLst/>
          </a:prstGeom>
        </p:spPr>
        <p:txBody>
          <a:bodyPr lIns="0" tIns="0" rIns="0" bIns="0" numCol="1" spcCol="0" anchor="b"/>
          <a:lstStyle>
            <a:lvl1pPr marL="0" indent="0" algn="l" rtl="0">
              <a:spcBef>
                <a:spcPts val="0"/>
              </a:spcBef>
              <a:buClr>
                <a:schemeClr val="accent2"/>
              </a:buClr>
              <a:buNone/>
              <a:defRPr sz="1600" b="1"/>
            </a:lvl1pPr>
            <a:lvl2pPr marL="685800" indent="-228600">
              <a:buClr>
                <a:schemeClr val="accent2"/>
              </a:buClr>
              <a:buFontTx/>
              <a:buChar char="→"/>
              <a:defRPr sz="1600"/>
            </a:lvl2pPr>
            <a:lvl3pPr indent="-144000">
              <a:buClr>
                <a:schemeClr val="accent2"/>
              </a:buClr>
              <a:defRPr sz="1600"/>
            </a:lvl3pPr>
            <a:lvl4pPr indent="-144000">
              <a:buClr>
                <a:schemeClr val="accent2"/>
              </a:buClr>
              <a:defRPr sz="1600"/>
            </a:lvl4pPr>
            <a:lvl5pPr indent="-144000">
              <a:buClr>
                <a:schemeClr val="accent2"/>
              </a:buClr>
              <a:defRPr sz="1600"/>
            </a:lvl5pPr>
          </a:lstStyle>
          <a:p>
            <a:pPr lvl="0"/>
            <a:r>
              <a:rPr lang="fi-FI" dirty="0"/>
              <a:t>Muokkaa tekstin perustyylejä napsauttamalla</a:t>
            </a:r>
          </a:p>
        </p:txBody>
      </p:sp>
      <p:sp>
        <p:nvSpPr>
          <p:cNvPr id="16" name="Tekstin paikkamerkki 11">
            <a:extLst>
              <a:ext uri="{FF2B5EF4-FFF2-40B4-BE49-F238E27FC236}">
                <a16:creationId xmlns:a16="http://schemas.microsoft.com/office/drawing/2014/main" id="{15EF2ED9-038D-2488-59D2-4A9A45F64A3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475162" y="3923334"/>
            <a:ext cx="4903787" cy="452503"/>
          </a:xfrm>
          <a:prstGeom prst="rect">
            <a:avLst/>
          </a:prstGeom>
        </p:spPr>
        <p:txBody>
          <a:bodyPr lIns="0" tIns="0" rIns="0" bIns="0" numCol="1" spcCol="0" anchor="b"/>
          <a:lstStyle>
            <a:lvl1pPr marL="0" indent="0" algn="l" rtl="0">
              <a:spcBef>
                <a:spcPts val="0"/>
              </a:spcBef>
              <a:buClr>
                <a:schemeClr val="accent2"/>
              </a:buClr>
              <a:buNone/>
              <a:defRPr sz="1600" b="1"/>
            </a:lvl1pPr>
            <a:lvl2pPr marL="685800" indent="-228600">
              <a:buClr>
                <a:schemeClr val="accent2"/>
              </a:buClr>
              <a:buFontTx/>
              <a:buChar char="→"/>
              <a:defRPr sz="1600"/>
            </a:lvl2pPr>
            <a:lvl3pPr indent="-144000">
              <a:buClr>
                <a:schemeClr val="accent2"/>
              </a:buClr>
              <a:defRPr sz="1600"/>
            </a:lvl3pPr>
            <a:lvl4pPr indent="-144000">
              <a:buClr>
                <a:schemeClr val="accent2"/>
              </a:buClr>
              <a:defRPr sz="1600"/>
            </a:lvl4pPr>
            <a:lvl5pPr indent="-144000">
              <a:buClr>
                <a:schemeClr val="accent2"/>
              </a:buClr>
              <a:defRPr sz="1600"/>
            </a:lvl5pPr>
          </a:lstStyle>
          <a:p>
            <a:pPr lvl="0"/>
            <a:r>
              <a:rPr lang="fi-FI" dirty="0"/>
              <a:t>Muokkaa tekstin perustyylejä napsauttamalla</a:t>
            </a:r>
          </a:p>
        </p:txBody>
      </p:sp>
      <p:sp>
        <p:nvSpPr>
          <p:cNvPr id="17" name="Tekstin paikkamerkki 11">
            <a:extLst>
              <a:ext uri="{FF2B5EF4-FFF2-40B4-BE49-F238E27FC236}">
                <a16:creationId xmlns:a16="http://schemas.microsoft.com/office/drawing/2014/main" id="{7EEE57C4-9E14-6F69-75D9-331D46156CC2}"/>
              </a:ext>
            </a:extLst>
          </p:cNvPr>
          <p:cNvSpPr>
            <a:spLocks noGrp="1"/>
          </p:cNvSpPr>
          <p:nvPr>
            <p:ph type="body" sz="quarter" idx="25" hasCustomPrompt="1"/>
          </p:nvPr>
        </p:nvSpPr>
        <p:spPr>
          <a:xfrm>
            <a:off x="4475163" y="5283029"/>
            <a:ext cx="4903787" cy="882821"/>
          </a:xfrm>
          <a:prstGeom prst="rect">
            <a:avLst/>
          </a:prstGeom>
        </p:spPr>
        <p:txBody>
          <a:bodyPr lIns="0" tIns="0" rIns="0" bIns="0" numCol="1" spcCol="0" anchor="t"/>
          <a:lstStyle>
            <a:lvl1pPr marL="0" indent="0" rtl="0">
              <a:spcBef>
                <a:spcPts val="0"/>
              </a:spcBef>
              <a:buClr>
                <a:schemeClr val="accent2"/>
              </a:buClr>
              <a:buNone/>
              <a:defRPr sz="1200" b="0"/>
            </a:lvl1pPr>
            <a:lvl2pPr marL="685800" indent="-228600">
              <a:buClr>
                <a:schemeClr val="accent2"/>
              </a:buClr>
              <a:buFontTx/>
              <a:buChar char="→"/>
              <a:defRPr sz="1600"/>
            </a:lvl2pPr>
            <a:lvl3pPr indent="-144000">
              <a:buClr>
                <a:schemeClr val="accent2"/>
              </a:buClr>
              <a:defRPr sz="1600"/>
            </a:lvl3pPr>
            <a:lvl4pPr indent="-144000">
              <a:buClr>
                <a:schemeClr val="accent2"/>
              </a:buClr>
              <a:defRPr sz="1600"/>
            </a:lvl4pPr>
            <a:lvl5pPr indent="-144000">
              <a:buClr>
                <a:schemeClr val="accent2"/>
              </a:buClr>
              <a:defRPr sz="1600"/>
            </a:lvl5pPr>
          </a:lstStyle>
          <a:p>
            <a:pPr lvl="0"/>
            <a:r>
              <a:rPr lang="fi-FI" dirty="0"/>
              <a:t>Lisäteksti</a:t>
            </a:r>
          </a:p>
        </p:txBody>
      </p:sp>
      <p:sp>
        <p:nvSpPr>
          <p:cNvPr id="18" name="Tekstin paikkamerkki 11">
            <a:extLst>
              <a:ext uri="{FF2B5EF4-FFF2-40B4-BE49-F238E27FC236}">
                <a16:creationId xmlns:a16="http://schemas.microsoft.com/office/drawing/2014/main" id="{6328CA3F-63D2-40B5-2E11-75E23D8033BD}"/>
              </a:ext>
            </a:extLst>
          </p:cNvPr>
          <p:cNvSpPr>
            <a:spLocks noGrp="1"/>
          </p:cNvSpPr>
          <p:nvPr>
            <p:ph type="body" sz="quarter" idx="26" hasCustomPrompt="1"/>
          </p:nvPr>
        </p:nvSpPr>
        <p:spPr>
          <a:xfrm>
            <a:off x="9553241" y="2563638"/>
            <a:ext cx="1943434" cy="479712"/>
          </a:xfrm>
          <a:prstGeom prst="rect">
            <a:avLst/>
          </a:prstGeom>
        </p:spPr>
        <p:txBody>
          <a:bodyPr lIns="0" tIns="0" rIns="0" bIns="0" numCol="1" spcCol="0" anchor="b"/>
          <a:lstStyle>
            <a:lvl1pPr marL="0" indent="0" algn="r" rtl="0">
              <a:spcBef>
                <a:spcPts val="0"/>
              </a:spcBef>
              <a:buClr>
                <a:schemeClr val="accent2"/>
              </a:buClr>
              <a:buNone/>
              <a:defRPr sz="1600" b="1"/>
            </a:lvl1pPr>
            <a:lvl2pPr marL="685800" indent="-228600">
              <a:buClr>
                <a:schemeClr val="accent2"/>
              </a:buClr>
              <a:buFontTx/>
              <a:buChar char="→"/>
              <a:defRPr sz="1600"/>
            </a:lvl2pPr>
            <a:lvl3pPr indent="-144000">
              <a:buClr>
                <a:schemeClr val="accent2"/>
              </a:buClr>
              <a:defRPr sz="1600"/>
            </a:lvl3pPr>
            <a:lvl4pPr indent="-144000">
              <a:buClr>
                <a:schemeClr val="accent2"/>
              </a:buClr>
              <a:defRPr sz="1600"/>
            </a:lvl4pPr>
            <a:lvl5pPr indent="-144000">
              <a:buClr>
                <a:schemeClr val="accent2"/>
              </a:buClr>
              <a:defRPr sz="1600"/>
            </a:lvl5pPr>
          </a:lstStyle>
          <a:p>
            <a:pPr lvl="0"/>
            <a:r>
              <a:rPr lang="fi-FI" dirty="0"/>
              <a:t>XXXXXX € +alv</a:t>
            </a:r>
          </a:p>
        </p:txBody>
      </p:sp>
      <p:sp>
        <p:nvSpPr>
          <p:cNvPr id="19" name="Tekstin paikkamerkki 11">
            <a:extLst>
              <a:ext uri="{FF2B5EF4-FFF2-40B4-BE49-F238E27FC236}">
                <a16:creationId xmlns:a16="http://schemas.microsoft.com/office/drawing/2014/main" id="{633B3CF0-B76A-1053-AD8A-8B6B76A8DB5C}"/>
              </a:ext>
            </a:extLst>
          </p:cNvPr>
          <p:cNvSpPr>
            <a:spLocks noGrp="1"/>
          </p:cNvSpPr>
          <p:nvPr>
            <p:ph type="body" sz="quarter" idx="27" hasCustomPrompt="1"/>
          </p:nvPr>
        </p:nvSpPr>
        <p:spPr>
          <a:xfrm>
            <a:off x="9553241" y="3909729"/>
            <a:ext cx="1943434" cy="479712"/>
          </a:xfrm>
          <a:prstGeom prst="rect">
            <a:avLst/>
          </a:prstGeom>
        </p:spPr>
        <p:txBody>
          <a:bodyPr lIns="0" tIns="0" rIns="0" bIns="0" numCol="1" spcCol="0" anchor="b"/>
          <a:lstStyle>
            <a:lvl1pPr marL="0" indent="0" algn="r" rtl="0">
              <a:spcBef>
                <a:spcPts val="0"/>
              </a:spcBef>
              <a:buClr>
                <a:schemeClr val="accent2"/>
              </a:buClr>
              <a:buNone/>
              <a:defRPr sz="1600" b="1"/>
            </a:lvl1pPr>
            <a:lvl2pPr marL="685800" indent="-228600">
              <a:buClr>
                <a:schemeClr val="accent2"/>
              </a:buClr>
              <a:buFontTx/>
              <a:buChar char="→"/>
              <a:defRPr sz="1600"/>
            </a:lvl2pPr>
            <a:lvl3pPr indent="-144000">
              <a:buClr>
                <a:schemeClr val="accent2"/>
              </a:buClr>
              <a:defRPr sz="1600"/>
            </a:lvl3pPr>
            <a:lvl4pPr indent="-144000">
              <a:buClr>
                <a:schemeClr val="accent2"/>
              </a:buClr>
              <a:defRPr sz="1600"/>
            </a:lvl4pPr>
            <a:lvl5pPr indent="-144000">
              <a:buClr>
                <a:schemeClr val="accent2"/>
              </a:buClr>
              <a:defRPr sz="1600"/>
            </a:lvl5pPr>
          </a:lstStyle>
          <a:p>
            <a:pPr lvl="0"/>
            <a:r>
              <a:rPr lang="fi-FI" dirty="0"/>
              <a:t>XXXXXX € +alv</a:t>
            </a:r>
          </a:p>
        </p:txBody>
      </p:sp>
      <p:sp>
        <p:nvSpPr>
          <p:cNvPr id="7" name="Tekstin paikkamerkki 11">
            <a:extLst>
              <a:ext uri="{FF2B5EF4-FFF2-40B4-BE49-F238E27FC236}">
                <a16:creationId xmlns:a16="http://schemas.microsoft.com/office/drawing/2014/main" id="{098AB99D-748A-FC39-B62C-3D000D16A86B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475163" y="1697259"/>
            <a:ext cx="4903787" cy="756000"/>
          </a:xfrm>
          <a:prstGeom prst="rect">
            <a:avLst/>
          </a:prstGeom>
        </p:spPr>
        <p:txBody>
          <a:bodyPr lIns="0" tIns="0" rIns="0" bIns="0" numCol="1" spcCol="0" anchor="t"/>
          <a:lstStyle>
            <a:lvl1pPr marL="0" indent="0" rtl="0">
              <a:spcBef>
                <a:spcPts val="0"/>
              </a:spcBef>
              <a:buClr>
                <a:schemeClr val="accent2"/>
              </a:buClr>
              <a:buFont typeface="Arial" panose="020B0604020202020204" pitchFamily="34" charset="0"/>
              <a:buNone/>
              <a:defRPr sz="1600" b="0"/>
            </a:lvl1pPr>
            <a:lvl2pPr marL="252000" marR="0" indent="-108000" algn="l" defTabSz="914400" rtl="0" eaLnBrk="1" fontAlgn="auto" latinLnBrk="0" hangingPunct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accent2"/>
              </a:buClr>
              <a:buSzTx/>
              <a:buFont typeface="Arial" panose="020B0604020202020204" pitchFamily="34" charset="0"/>
              <a:buChar char="•"/>
              <a:tabLst/>
              <a:defRPr sz="1200"/>
            </a:lvl2pPr>
            <a:lvl3pPr indent="-144000">
              <a:buClr>
                <a:schemeClr val="accent2"/>
              </a:buClr>
              <a:defRPr sz="1600"/>
            </a:lvl3pPr>
            <a:lvl4pPr indent="-144000">
              <a:buClr>
                <a:schemeClr val="accent2"/>
              </a:buClr>
              <a:defRPr sz="1600"/>
            </a:lvl4pPr>
            <a:lvl5pPr indent="-144000">
              <a:buClr>
                <a:schemeClr val="accent2"/>
              </a:buClr>
              <a:defRPr sz="1600"/>
            </a:lvl5pPr>
          </a:lstStyle>
          <a:p>
            <a:pPr lvl="0"/>
            <a:r>
              <a:rPr lang="fi-FI" dirty="0"/>
              <a:t>Muokkaa tekstin perustyylejä napsauttamalla</a:t>
            </a:r>
          </a:p>
          <a:p>
            <a:pPr lvl="1"/>
            <a:r>
              <a:rPr lang="fi-FI" dirty="0"/>
              <a:t>Muokkaa tekstin perustyylejä napsauttamalla</a:t>
            </a:r>
          </a:p>
          <a:p>
            <a:pPr marL="252000" marR="0" lvl="1" indent="-108000" algn="l" defTabSz="914400" rtl="0" eaLnBrk="1" fontAlgn="auto" latinLnBrk="0" hangingPunct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accent2"/>
              </a:buClr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fi-FI" dirty="0"/>
              <a:t>Muokkaa tekstin perustyylejä napsauttamalla</a:t>
            </a:r>
          </a:p>
          <a:p>
            <a:pPr lvl="1"/>
            <a:endParaRPr lang="fi-FI" dirty="0"/>
          </a:p>
        </p:txBody>
      </p:sp>
      <p:sp>
        <p:nvSpPr>
          <p:cNvPr id="8" name="Tekstin paikkamerkki 11">
            <a:extLst>
              <a:ext uri="{FF2B5EF4-FFF2-40B4-BE49-F238E27FC236}">
                <a16:creationId xmlns:a16="http://schemas.microsoft.com/office/drawing/2014/main" id="{6E999883-B5EB-B6A1-EC34-CA5795BBB90A}"/>
              </a:ext>
            </a:extLst>
          </p:cNvPr>
          <p:cNvSpPr>
            <a:spLocks noGrp="1"/>
          </p:cNvSpPr>
          <p:nvPr>
            <p:ph type="body" sz="quarter" idx="28"/>
          </p:nvPr>
        </p:nvSpPr>
        <p:spPr>
          <a:xfrm>
            <a:off x="4475163" y="3032589"/>
            <a:ext cx="4903787" cy="756000"/>
          </a:xfrm>
          <a:prstGeom prst="rect">
            <a:avLst/>
          </a:prstGeom>
        </p:spPr>
        <p:txBody>
          <a:bodyPr lIns="0" tIns="0" rIns="0" bIns="0" numCol="1" spcCol="0" anchor="t"/>
          <a:lstStyle>
            <a:lvl1pPr marL="0" indent="0" rtl="0">
              <a:spcBef>
                <a:spcPts val="0"/>
              </a:spcBef>
              <a:buClr>
                <a:schemeClr val="accent2"/>
              </a:buClr>
              <a:buFont typeface="Arial" panose="020B0604020202020204" pitchFamily="34" charset="0"/>
              <a:buNone/>
              <a:defRPr sz="1600" b="0"/>
            </a:lvl1pPr>
            <a:lvl2pPr marL="252000" marR="0" indent="-108000" algn="l" defTabSz="914400" rtl="0" eaLnBrk="1" fontAlgn="auto" latinLnBrk="0" hangingPunct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accent2"/>
              </a:buClr>
              <a:buSzTx/>
              <a:buFont typeface="Arial" panose="020B0604020202020204" pitchFamily="34" charset="0"/>
              <a:buChar char="•"/>
              <a:tabLst/>
              <a:defRPr sz="1200"/>
            </a:lvl2pPr>
            <a:lvl3pPr indent="-144000">
              <a:buClr>
                <a:schemeClr val="accent2"/>
              </a:buClr>
              <a:defRPr sz="1600"/>
            </a:lvl3pPr>
            <a:lvl4pPr indent="-144000">
              <a:buClr>
                <a:schemeClr val="accent2"/>
              </a:buClr>
              <a:defRPr sz="1600"/>
            </a:lvl4pPr>
            <a:lvl5pPr indent="-144000">
              <a:buClr>
                <a:schemeClr val="accent2"/>
              </a:buClr>
              <a:defRPr sz="1600"/>
            </a:lvl5pPr>
          </a:lstStyle>
          <a:p>
            <a:pPr lvl="0"/>
            <a:r>
              <a:rPr lang="fi-FI" dirty="0"/>
              <a:t>Muokkaa tekstin perustyylejä napsauttamalla</a:t>
            </a:r>
          </a:p>
          <a:p>
            <a:pPr lvl="1"/>
            <a:r>
              <a:rPr lang="fi-FI" dirty="0"/>
              <a:t>Muokkaa tekstin perustyylejä napsauttamalla</a:t>
            </a:r>
          </a:p>
          <a:p>
            <a:pPr marL="252000" marR="0" lvl="1" indent="-108000" algn="l" defTabSz="914400" rtl="0" eaLnBrk="1" fontAlgn="auto" latinLnBrk="0" hangingPunct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accent2"/>
              </a:buClr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fi-FI" dirty="0"/>
              <a:t>Muokkaa tekstin perustyylejä napsauttamalla</a:t>
            </a:r>
          </a:p>
          <a:p>
            <a:pPr lvl="1"/>
            <a:endParaRPr lang="fi-FI" dirty="0"/>
          </a:p>
        </p:txBody>
      </p:sp>
      <p:sp>
        <p:nvSpPr>
          <p:cNvPr id="11" name="Tekstin paikkamerkki 11">
            <a:extLst>
              <a:ext uri="{FF2B5EF4-FFF2-40B4-BE49-F238E27FC236}">
                <a16:creationId xmlns:a16="http://schemas.microsoft.com/office/drawing/2014/main" id="{4700CC65-67DC-E6D4-48BC-FC5E0E487751}"/>
              </a:ext>
            </a:extLst>
          </p:cNvPr>
          <p:cNvSpPr>
            <a:spLocks noGrp="1"/>
          </p:cNvSpPr>
          <p:nvPr>
            <p:ph type="body" sz="quarter" idx="29"/>
          </p:nvPr>
        </p:nvSpPr>
        <p:spPr>
          <a:xfrm>
            <a:off x="4475163" y="4404741"/>
            <a:ext cx="4903787" cy="756000"/>
          </a:xfrm>
          <a:prstGeom prst="rect">
            <a:avLst/>
          </a:prstGeom>
        </p:spPr>
        <p:txBody>
          <a:bodyPr lIns="0" tIns="0" rIns="0" bIns="0" numCol="1" spcCol="0" anchor="t"/>
          <a:lstStyle>
            <a:lvl1pPr marL="0" indent="0" rtl="0">
              <a:spcBef>
                <a:spcPts val="0"/>
              </a:spcBef>
              <a:buClr>
                <a:schemeClr val="accent2"/>
              </a:buClr>
              <a:buFont typeface="Arial" panose="020B0604020202020204" pitchFamily="34" charset="0"/>
              <a:buNone/>
              <a:defRPr sz="1600" b="0"/>
            </a:lvl1pPr>
            <a:lvl2pPr marL="252000" marR="0" indent="-108000" algn="l" defTabSz="914400" rtl="0" eaLnBrk="1" fontAlgn="auto" latinLnBrk="0" hangingPunct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accent2"/>
              </a:buClr>
              <a:buSzTx/>
              <a:buFont typeface="Arial" panose="020B0604020202020204" pitchFamily="34" charset="0"/>
              <a:buChar char="•"/>
              <a:tabLst/>
              <a:defRPr sz="1200"/>
            </a:lvl2pPr>
            <a:lvl3pPr indent="-144000">
              <a:buClr>
                <a:schemeClr val="accent2"/>
              </a:buClr>
              <a:defRPr sz="1600"/>
            </a:lvl3pPr>
            <a:lvl4pPr indent="-144000">
              <a:buClr>
                <a:schemeClr val="accent2"/>
              </a:buClr>
              <a:defRPr sz="1600"/>
            </a:lvl4pPr>
            <a:lvl5pPr indent="-144000">
              <a:buClr>
                <a:schemeClr val="accent2"/>
              </a:buClr>
              <a:defRPr sz="1600"/>
            </a:lvl5pPr>
          </a:lstStyle>
          <a:p>
            <a:pPr lvl="0"/>
            <a:r>
              <a:rPr lang="fi-FI" dirty="0"/>
              <a:t>Muokkaa tekstin perustyylejä napsauttamalla</a:t>
            </a:r>
          </a:p>
          <a:p>
            <a:pPr lvl="1"/>
            <a:r>
              <a:rPr lang="fi-FI" dirty="0"/>
              <a:t>Muokkaa tekstin perustyylejä napsauttamalla</a:t>
            </a:r>
          </a:p>
          <a:p>
            <a:pPr marL="252000" marR="0" lvl="1" indent="-108000" algn="l" defTabSz="914400" rtl="0" eaLnBrk="1" fontAlgn="auto" latinLnBrk="0" hangingPunct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accent2"/>
              </a:buClr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fi-FI" dirty="0"/>
              <a:t>Muokkaa tekstin perustyylejä napsauttamalla</a:t>
            </a:r>
          </a:p>
          <a:p>
            <a:pPr lvl="1"/>
            <a:endParaRPr lang="fi-FI" dirty="0"/>
          </a:p>
        </p:txBody>
      </p:sp>
    </p:spTree>
    <p:extLst>
      <p:ext uri="{BB962C8B-B14F-4D97-AF65-F5344CB8AC3E}">
        <p14:creationId xmlns:p14="http://schemas.microsoft.com/office/powerpoint/2010/main" val="1393938888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2706">
          <p15:clr>
            <a:srgbClr val="FBAE40"/>
          </p15:clr>
        </p15:guide>
        <p15:guide id="2" pos="2593">
          <p15:clr>
            <a:srgbClr val="FBAE40"/>
          </p15:clr>
        </p15:guide>
        <p15:guide id="3" pos="2819">
          <p15:clr>
            <a:srgbClr val="FBAE40"/>
          </p15:clr>
        </p15:guide>
        <p15:guide id="4" pos="3228">
          <p15:clr>
            <a:srgbClr val="FBAE40"/>
          </p15:clr>
        </p15:guide>
      </p15:sldGuideLst>
    </p:ext>
  </p:extLst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_Grafiikkapohj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Päivämäärän paikkamerkki 7">
            <a:extLst>
              <a:ext uri="{FF2B5EF4-FFF2-40B4-BE49-F238E27FC236}">
                <a16:creationId xmlns:a16="http://schemas.microsoft.com/office/drawing/2014/main" id="{CA5228D7-EFCF-62EF-5E55-9CFADA6A980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fi-FI"/>
              <a:t>xx.xx.2026</a:t>
            </a:r>
            <a:endParaRPr lang="fi-FI" dirty="0"/>
          </a:p>
        </p:txBody>
      </p:sp>
      <p:sp>
        <p:nvSpPr>
          <p:cNvPr id="9" name="Alatunnisteen paikkamerkki 8">
            <a:extLst>
              <a:ext uri="{FF2B5EF4-FFF2-40B4-BE49-F238E27FC236}">
                <a16:creationId xmlns:a16="http://schemas.microsoft.com/office/drawing/2014/main" id="{8CC9458F-F82E-D055-916C-4B0AC9CFE45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i-FI"/>
              <a:t>SO12081 | Kopiosto_Korkeakouluopiskelijoiden kopiointi 2026</a:t>
            </a:r>
            <a:endParaRPr lang="fi-FI" dirty="0"/>
          </a:p>
        </p:txBody>
      </p:sp>
      <p:sp>
        <p:nvSpPr>
          <p:cNvPr id="10" name="Dian numeron paikkamerkki 9">
            <a:extLst>
              <a:ext uri="{FF2B5EF4-FFF2-40B4-BE49-F238E27FC236}">
                <a16:creationId xmlns:a16="http://schemas.microsoft.com/office/drawing/2014/main" id="{8E869AE3-E08E-8C00-96FF-46F50167920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5B6939-2160-4D54-A0A9-177BFACD315D}" type="slidenum">
              <a:rPr lang="fi-FI" smtClean="0"/>
              <a:pPr/>
              <a:t>‹#›</a:t>
            </a:fld>
            <a:endParaRPr lang="fi-FI" dirty="0"/>
          </a:p>
        </p:txBody>
      </p:sp>
      <p:sp>
        <p:nvSpPr>
          <p:cNvPr id="5" name="Otsikko 6">
            <a:extLst>
              <a:ext uri="{FF2B5EF4-FFF2-40B4-BE49-F238E27FC236}">
                <a16:creationId xmlns:a16="http://schemas.microsoft.com/office/drawing/2014/main" id="{04B68E1E-5D5B-AE4B-5BB9-BD5FB98E986D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95326" y="517270"/>
            <a:ext cx="10801349" cy="887211"/>
          </a:xfrm>
          <a:prstGeom prst="rect">
            <a:avLst/>
          </a:prstGeom>
        </p:spPr>
        <p:txBody>
          <a:bodyPr lIns="0" tIns="0" rIns="0" bIns="0" anchor="ctr" anchorCtr="0"/>
          <a:lstStyle>
            <a:lvl1pPr>
              <a:defRPr sz="3200" b="1"/>
            </a:lvl1pPr>
          </a:lstStyle>
          <a:p>
            <a:r>
              <a:rPr lang="fi-FI" dirty="0"/>
              <a:t>Muokkaa </a:t>
            </a:r>
            <a:r>
              <a:rPr lang="fi-FI" dirty="0" err="1"/>
              <a:t>ots</a:t>
            </a:r>
            <a:r>
              <a:rPr lang="fi-FI" dirty="0"/>
              <a:t>. </a:t>
            </a:r>
            <a:r>
              <a:rPr lang="fi-FI" dirty="0" err="1"/>
              <a:t>perustyyl</a:t>
            </a:r>
            <a:r>
              <a:rPr lang="fi-FI" dirty="0"/>
              <a:t>. </a:t>
            </a:r>
            <a:r>
              <a:rPr lang="fi-FI" dirty="0" err="1"/>
              <a:t>napsautt</a:t>
            </a:r>
            <a:r>
              <a:rPr lang="fi-FI" dirty="0"/>
              <a:t>. </a:t>
            </a:r>
            <a:br>
              <a:rPr lang="fi-FI" dirty="0"/>
            </a:br>
            <a:r>
              <a:rPr lang="fi-FI" dirty="0"/>
              <a:t>Toinen rivi</a:t>
            </a:r>
          </a:p>
        </p:txBody>
      </p:sp>
      <p:sp>
        <p:nvSpPr>
          <p:cNvPr id="6" name="Sisällön paikkamerkki 3">
            <a:extLst>
              <a:ext uri="{FF2B5EF4-FFF2-40B4-BE49-F238E27FC236}">
                <a16:creationId xmlns:a16="http://schemas.microsoft.com/office/drawing/2014/main" id="{590B8F23-A492-8B21-629B-2EBF08C0A905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695325" y="1433056"/>
            <a:ext cx="10801350" cy="4761369"/>
          </a:xfrm>
          <a:prstGeom prst="rect">
            <a:avLst/>
          </a:prstGeom>
        </p:spPr>
        <p:txBody>
          <a:bodyPr/>
          <a:lstStyle>
            <a:lvl1pPr>
              <a:buNone/>
              <a:defRPr/>
            </a:lvl1pPr>
          </a:lstStyle>
          <a:p>
            <a:pPr lvl="0"/>
            <a:endParaRPr lang="fi-FI" dirty="0"/>
          </a:p>
        </p:txBody>
      </p:sp>
    </p:spTree>
    <p:extLst>
      <p:ext uri="{BB962C8B-B14F-4D97-AF65-F5344CB8AC3E}">
        <p14:creationId xmlns:p14="http://schemas.microsoft.com/office/powerpoint/2010/main" val="2113815462"/>
      </p:ext>
    </p:extLst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_Grafiikkapohja havainno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uorakulmio: Yksi kulma pyöristetty 1">
            <a:extLst>
              <a:ext uri="{FF2B5EF4-FFF2-40B4-BE49-F238E27FC236}">
                <a16:creationId xmlns:a16="http://schemas.microsoft.com/office/drawing/2014/main" id="{20A4E11C-D8BA-E5D5-7B9B-2C221CE8CDE9}"/>
              </a:ext>
            </a:extLst>
          </p:cNvPr>
          <p:cNvSpPr/>
          <p:nvPr/>
        </p:nvSpPr>
        <p:spPr>
          <a:xfrm rot="16200000">
            <a:off x="7829694" y="2495697"/>
            <a:ext cx="5286085" cy="3438520"/>
          </a:xfrm>
          <a:prstGeom prst="round1Rect">
            <a:avLst>
              <a:gd name="adj" fmla="val 4998"/>
            </a:avLst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 dirty="0"/>
          </a:p>
        </p:txBody>
      </p:sp>
      <p:sp>
        <p:nvSpPr>
          <p:cNvPr id="8" name="Päivämäärän paikkamerkki 7">
            <a:extLst>
              <a:ext uri="{FF2B5EF4-FFF2-40B4-BE49-F238E27FC236}">
                <a16:creationId xmlns:a16="http://schemas.microsoft.com/office/drawing/2014/main" id="{CA5228D7-EFCF-62EF-5E55-9CFADA6A980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fi-FI"/>
              <a:t>xx.xx.2026</a:t>
            </a:r>
            <a:endParaRPr lang="fi-FI" dirty="0"/>
          </a:p>
        </p:txBody>
      </p:sp>
      <p:sp>
        <p:nvSpPr>
          <p:cNvPr id="9" name="Alatunnisteen paikkamerkki 8">
            <a:extLst>
              <a:ext uri="{FF2B5EF4-FFF2-40B4-BE49-F238E27FC236}">
                <a16:creationId xmlns:a16="http://schemas.microsoft.com/office/drawing/2014/main" id="{8CC9458F-F82E-D055-916C-4B0AC9CFE45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i-FI"/>
              <a:t>SO12081 | Kopiosto_Korkeakouluopiskelijoiden kopiointi 2026</a:t>
            </a:r>
            <a:endParaRPr lang="fi-FI" dirty="0"/>
          </a:p>
        </p:txBody>
      </p:sp>
      <p:sp>
        <p:nvSpPr>
          <p:cNvPr id="10" name="Dian numeron paikkamerkki 9">
            <a:extLst>
              <a:ext uri="{FF2B5EF4-FFF2-40B4-BE49-F238E27FC236}">
                <a16:creationId xmlns:a16="http://schemas.microsoft.com/office/drawing/2014/main" id="{8E869AE3-E08E-8C00-96FF-46F50167920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5B6939-2160-4D54-A0A9-177BFACD315D}" type="slidenum">
              <a:rPr lang="fi-FI" smtClean="0"/>
              <a:pPr/>
              <a:t>‹#›</a:t>
            </a:fld>
            <a:endParaRPr lang="fi-FI" dirty="0"/>
          </a:p>
        </p:txBody>
      </p:sp>
      <p:sp>
        <p:nvSpPr>
          <p:cNvPr id="5" name="Otsikko 6">
            <a:extLst>
              <a:ext uri="{FF2B5EF4-FFF2-40B4-BE49-F238E27FC236}">
                <a16:creationId xmlns:a16="http://schemas.microsoft.com/office/drawing/2014/main" id="{04B68E1E-5D5B-AE4B-5BB9-BD5FB98E986D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95326" y="517270"/>
            <a:ext cx="10801349" cy="887211"/>
          </a:xfrm>
          <a:prstGeom prst="rect">
            <a:avLst/>
          </a:prstGeom>
        </p:spPr>
        <p:txBody>
          <a:bodyPr lIns="0" tIns="0" rIns="0" bIns="0" anchor="ctr" anchorCtr="0"/>
          <a:lstStyle>
            <a:lvl1pPr>
              <a:defRPr sz="3200" b="1"/>
            </a:lvl1pPr>
          </a:lstStyle>
          <a:p>
            <a:r>
              <a:rPr lang="fi-FI" dirty="0"/>
              <a:t>Muokkaa </a:t>
            </a:r>
            <a:r>
              <a:rPr lang="fi-FI" dirty="0" err="1"/>
              <a:t>ots</a:t>
            </a:r>
            <a:r>
              <a:rPr lang="fi-FI" dirty="0"/>
              <a:t>. </a:t>
            </a:r>
            <a:r>
              <a:rPr lang="fi-FI" dirty="0" err="1"/>
              <a:t>perustyyl</a:t>
            </a:r>
            <a:r>
              <a:rPr lang="fi-FI" dirty="0"/>
              <a:t>. </a:t>
            </a:r>
            <a:r>
              <a:rPr lang="fi-FI" dirty="0" err="1"/>
              <a:t>napsautt</a:t>
            </a:r>
            <a:r>
              <a:rPr lang="fi-FI" dirty="0"/>
              <a:t>. </a:t>
            </a:r>
            <a:br>
              <a:rPr lang="fi-FI" dirty="0"/>
            </a:br>
            <a:r>
              <a:rPr lang="fi-FI" dirty="0"/>
              <a:t>Toinen rivi</a:t>
            </a:r>
          </a:p>
        </p:txBody>
      </p:sp>
      <p:sp>
        <p:nvSpPr>
          <p:cNvPr id="6" name="Sisällön paikkamerkki 3">
            <a:extLst>
              <a:ext uri="{FF2B5EF4-FFF2-40B4-BE49-F238E27FC236}">
                <a16:creationId xmlns:a16="http://schemas.microsoft.com/office/drawing/2014/main" id="{590B8F23-A492-8B21-629B-2EBF08C0A905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695325" y="1433056"/>
            <a:ext cx="7930963" cy="4761369"/>
          </a:xfrm>
          <a:prstGeom prst="rect">
            <a:avLst/>
          </a:prstGeom>
        </p:spPr>
        <p:txBody>
          <a:bodyPr/>
          <a:lstStyle>
            <a:lvl1pPr>
              <a:buNone/>
              <a:defRPr/>
            </a:lvl1pPr>
          </a:lstStyle>
          <a:p>
            <a:pPr lvl="0"/>
            <a:endParaRPr lang="fi-FI" dirty="0"/>
          </a:p>
        </p:txBody>
      </p:sp>
      <p:sp>
        <p:nvSpPr>
          <p:cNvPr id="3" name="Tekstin paikkamerkki 4">
            <a:extLst>
              <a:ext uri="{FF2B5EF4-FFF2-40B4-BE49-F238E27FC236}">
                <a16:creationId xmlns:a16="http://schemas.microsoft.com/office/drawing/2014/main" id="{12908ABA-22E9-2E37-C5A1-F019C2CF17B5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8948928" y="1767418"/>
            <a:ext cx="3030347" cy="4409545"/>
          </a:xfrm>
          <a:prstGeom prst="rect">
            <a:avLst/>
          </a:prstGeom>
        </p:spPr>
        <p:txBody>
          <a:bodyPr lIns="0" rIns="0"/>
          <a:lstStyle>
            <a:lvl1pPr marL="144000" indent="-144000">
              <a:lnSpc>
                <a:spcPct val="100000"/>
              </a:lnSpc>
              <a:buClr>
                <a:schemeClr val="accent2"/>
              </a:buClr>
              <a:buFont typeface="Arial" panose="020B0604020202020204" pitchFamily="34" charset="0"/>
              <a:buChar char="•"/>
              <a:defRPr sz="1600"/>
            </a:lvl1pPr>
            <a:lvl2pPr marL="360000" indent="-180000">
              <a:lnSpc>
                <a:spcPct val="100000"/>
              </a:lnSpc>
              <a:spcBef>
                <a:spcPts val="600"/>
              </a:spcBef>
              <a:buClr>
                <a:schemeClr val="accent2"/>
              </a:buClr>
              <a:buFont typeface="Arial" panose="020B0604020202020204" pitchFamily="34" charset="0"/>
              <a:buChar char="•"/>
              <a:defRPr sz="1200">
                <a:solidFill>
                  <a:schemeClr val="tx1"/>
                </a:solidFill>
              </a:defRPr>
            </a:lvl2pPr>
            <a:lvl3pPr marL="360000" indent="-180000">
              <a:lnSpc>
                <a:spcPct val="100000"/>
              </a:lnSpc>
              <a:spcBef>
                <a:spcPts val="600"/>
              </a:spcBef>
              <a:buClr>
                <a:schemeClr val="accent2"/>
              </a:buClr>
              <a:buFont typeface="Calibri" panose="020F0502020204030204" pitchFamily="34" charset="0"/>
              <a:buChar char="→"/>
              <a:defRPr sz="1200">
                <a:solidFill>
                  <a:schemeClr val="tx1"/>
                </a:solidFill>
              </a:defRPr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</a:lstStyle>
          <a:p>
            <a:pPr lvl="0"/>
            <a:r>
              <a:rPr lang="fi-FI" dirty="0"/>
              <a:t>Havaintoja grafiikasta</a:t>
            </a:r>
          </a:p>
          <a:p>
            <a:pPr lvl="1"/>
            <a:r>
              <a:rPr lang="fi-FI" dirty="0"/>
              <a:t>2. taso</a:t>
            </a:r>
          </a:p>
          <a:p>
            <a:pPr lvl="2"/>
            <a:r>
              <a:rPr lang="fi-FI" dirty="0"/>
              <a:t>3. taso</a:t>
            </a:r>
          </a:p>
        </p:txBody>
      </p:sp>
    </p:spTree>
    <p:extLst>
      <p:ext uri="{BB962C8B-B14F-4D97-AF65-F5344CB8AC3E}">
        <p14:creationId xmlns:p14="http://schemas.microsoft.com/office/powerpoint/2010/main" val="1430013136"/>
      </p:ext>
    </p:extLst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aljon tekstiä 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Päivämäärän paikkamerkki 7">
            <a:extLst>
              <a:ext uri="{FF2B5EF4-FFF2-40B4-BE49-F238E27FC236}">
                <a16:creationId xmlns:a16="http://schemas.microsoft.com/office/drawing/2014/main" id="{CA5228D7-EFCF-62EF-5E55-9CFADA6A980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fi-FI"/>
              <a:t>xx.xx.2026</a:t>
            </a:r>
            <a:endParaRPr lang="fi-FI" dirty="0"/>
          </a:p>
        </p:txBody>
      </p:sp>
      <p:sp>
        <p:nvSpPr>
          <p:cNvPr id="9" name="Alatunnisteen paikkamerkki 8">
            <a:extLst>
              <a:ext uri="{FF2B5EF4-FFF2-40B4-BE49-F238E27FC236}">
                <a16:creationId xmlns:a16="http://schemas.microsoft.com/office/drawing/2014/main" id="{8CC9458F-F82E-D055-916C-4B0AC9CFE45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i-FI"/>
              <a:t>SO12081 | Kopiosto_Korkeakouluopiskelijoiden kopiointi 2026</a:t>
            </a:r>
            <a:endParaRPr lang="fi-FI" dirty="0"/>
          </a:p>
        </p:txBody>
      </p:sp>
      <p:sp>
        <p:nvSpPr>
          <p:cNvPr id="10" name="Dian numeron paikkamerkki 9">
            <a:extLst>
              <a:ext uri="{FF2B5EF4-FFF2-40B4-BE49-F238E27FC236}">
                <a16:creationId xmlns:a16="http://schemas.microsoft.com/office/drawing/2014/main" id="{8E869AE3-E08E-8C00-96FF-46F50167920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5B6939-2160-4D54-A0A9-177BFACD315D}" type="slidenum">
              <a:rPr lang="fi-FI" smtClean="0"/>
              <a:pPr/>
              <a:t>‹#›</a:t>
            </a:fld>
            <a:endParaRPr lang="fi-FI" dirty="0"/>
          </a:p>
        </p:txBody>
      </p:sp>
      <p:pic>
        <p:nvPicPr>
          <p:cNvPr id="14" name="Kuva 13">
            <a:extLst>
              <a:ext uri="{FF2B5EF4-FFF2-40B4-BE49-F238E27FC236}">
                <a16:creationId xmlns:a16="http://schemas.microsoft.com/office/drawing/2014/main" id="{6ECED8E9-918D-0C21-CAD3-7D6E7397D1A0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1" y="-1"/>
            <a:ext cx="12027362" cy="1601953"/>
          </a:xfrm>
          <a:prstGeom prst="rect">
            <a:avLst/>
          </a:prstGeom>
        </p:spPr>
      </p:pic>
      <p:sp>
        <p:nvSpPr>
          <p:cNvPr id="3" name="Otsikko 6">
            <a:extLst>
              <a:ext uri="{FF2B5EF4-FFF2-40B4-BE49-F238E27FC236}">
                <a16:creationId xmlns:a16="http://schemas.microsoft.com/office/drawing/2014/main" id="{30FA7742-F78C-D690-A5F0-34C78AF90BA8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95326" y="517270"/>
            <a:ext cx="10801349" cy="887211"/>
          </a:xfrm>
          <a:prstGeom prst="rect">
            <a:avLst/>
          </a:prstGeom>
        </p:spPr>
        <p:txBody>
          <a:bodyPr lIns="0" tIns="0" rIns="0" bIns="0" anchor="ctr" anchorCtr="0"/>
          <a:lstStyle>
            <a:lvl1pPr>
              <a:defRPr sz="3200" b="1"/>
            </a:lvl1pPr>
          </a:lstStyle>
          <a:p>
            <a:r>
              <a:rPr lang="fi-FI" dirty="0"/>
              <a:t>Muokkaa </a:t>
            </a:r>
            <a:r>
              <a:rPr lang="fi-FI" dirty="0" err="1"/>
              <a:t>ots</a:t>
            </a:r>
            <a:r>
              <a:rPr lang="fi-FI" dirty="0"/>
              <a:t>. </a:t>
            </a:r>
            <a:r>
              <a:rPr lang="fi-FI" dirty="0" err="1"/>
              <a:t>perustyyl</a:t>
            </a:r>
            <a:r>
              <a:rPr lang="fi-FI" dirty="0"/>
              <a:t>. </a:t>
            </a:r>
            <a:r>
              <a:rPr lang="fi-FI" dirty="0" err="1"/>
              <a:t>napsautt</a:t>
            </a:r>
            <a:r>
              <a:rPr lang="fi-FI" dirty="0"/>
              <a:t>. </a:t>
            </a:r>
            <a:br>
              <a:rPr lang="fi-FI" dirty="0"/>
            </a:br>
            <a:r>
              <a:rPr lang="fi-FI" dirty="0"/>
              <a:t>Toinen rivi</a:t>
            </a:r>
          </a:p>
        </p:txBody>
      </p:sp>
      <p:sp>
        <p:nvSpPr>
          <p:cNvPr id="2" name="Tekstin paikkamerkki 11">
            <a:extLst>
              <a:ext uri="{FF2B5EF4-FFF2-40B4-BE49-F238E27FC236}">
                <a16:creationId xmlns:a16="http://schemas.microsoft.com/office/drawing/2014/main" id="{D096E0D3-1D35-E5A9-AFCE-8B9E36C47C69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695326" y="1811205"/>
            <a:ext cx="10801349" cy="4354645"/>
          </a:xfrm>
          <a:prstGeom prst="rect">
            <a:avLst/>
          </a:prstGeom>
        </p:spPr>
        <p:txBody>
          <a:bodyPr lIns="0" tIns="0" rIns="0" bIns="0" numCol="1" spcCol="0"/>
          <a:lstStyle>
            <a:lvl1pPr marL="144000" indent="-144000">
              <a:buClr>
                <a:schemeClr val="accent2"/>
              </a:buClr>
              <a:defRPr sz="1600"/>
            </a:lvl1pPr>
            <a:lvl2pPr marL="648000" indent="-216000">
              <a:buClr>
                <a:schemeClr val="accent2"/>
              </a:buClr>
              <a:buFont typeface="Arial" panose="020B0604020202020204" pitchFamily="34" charset="0"/>
              <a:buChar char="•"/>
              <a:defRPr sz="1600"/>
            </a:lvl2pPr>
            <a:lvl3pPr marL="648000" indent="-216000">
              <a:buClr>
                <a:schemeClr val="accent2"/>
              </a:buClr>
              <a:buFont typeface="Calibri" panose="020F0502020204030204" pitchFamily="34" charset="0"/>
              <a:buChar char="→"/>
              <a:defRPr sz="1600"/>
            </a:lvl3pPr>
            <a:lvl4pPr marL="900000" indent="-144000">
              <a:buClr>
                <a:schemeClr val="accent1"/>
              </a:buClr>
              <a:defRPr sz="1600"/>
            </a:lvl4pPr>
            <a:lvl5pPr marL="1260000" indent="-144000">
              <a:buClr>
                <a:schemeClr val="accent2"/>
              </a:buClr>
              <a:buFont typeface="Courier New" panose="02070309020205020404" pitchFamily="49" charset="0"/>
              <a:buChar char="o"/>
              <a:defRPr sz="1600"/>
            </a:lvl5pPr>
          </a:lstStyle>
          <a:p>
            <a:pPr lvl="0"/>
            <a:r>
              <a:rPr lang="fi-FI" dirty="0"/>
              <a:t>Muokkaa tekstin perustyylejä napsauttamalla</a:t>
            </a:r>
          </a:p>
          <a:p>
            <a:pPr lvl="1"/>
            <a:r>
              <a:rPr lang="fi-FI" dirty="0"/>
              <a:t>toinen taso</a:t>
            </a:r>
          </a:p>
          <a:p>
            <a:pPr lvl="2"/>
            <a:r>
              <a:rPr lang="fi-FI" dirty="0"/>
              <a:t>kolmas taso</a:t>
            </a:r>
          </a:p>
          <a:p>
            <a:pPr lvl="3"/>
            <a:r>
              <a:rPr lang="fi-FI" dirty="0"/>
              <a:t>neljäs taso</a:t>
            </a:r>
          </a:p>
          <a:p>
            <a:pPr lvl="4"/>
            <a:r>
              <a:rPr lang="fi-FI" dirty="0"/>
              <a:t>viides taso</a:t>
            </a:r>
          </a:p>
        </p:txBody>
      </p:sp>
    </p:spTree>
    <p:extLst>
      <p:ext uri="{BB962C8B-B14F-4D97-AF65-F5344CB8AC3E}">
        <p14:creationId xmlns:p14="http://schemas.microsoft.com/office/powerpoint/2010/main" val="2648080163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aljon tekstiä -taustakuva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Päivämäärän paikkamerkki 7">
            <a:extLst>
              <a:ext uri="{FF2B5EF4-FFF2-40B4-BE49-F238E27FC236}">
                <a16:creationId xmlns:a16="http://schemas.microsoft.com/office/drawing/2014/main" id="{CA5228D7-EFCF-62EF-5E55-9CFADA6A980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fi-FI"/>
              <a:t>xx.xx.2026</a:t>
            </a:r>
            <a:endParaRPr lang="fi-FI" dirty="0"/>
          </a:p>
        </p:txBody>
      </p:sp>
      <p:sp>
        <p:nvSpPr>
          <p:cNvPr id="9" name="Alatunnisteen paikkamerkki 8">
            <a:extLst>
              <a:ext uri="{FF2B5EF4-FFF2-40B4-BE49-F238E27FC236}">
                <a16:creationId xmlns:a16="http://schemas.microsoft.com/office/drawing/2014/main" id="{8CC9458F-F82E-D055-916C-4B0AC9CFE45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i-FI"/>
              <a:t>SO12081 | Kopiosto_Korkeakouluopiskelijoiden kopiointi 2026</a:t>
            </a:r>
            <a:endParaRPr lang="fi-FI" dirty="0"/>
          </a:p>
        </p:txBody>
      </p:sp>
      <p:sp>
        <p:nvSpPr>
          <p:cNvPr id="10" name="Dian numeron paikkamerkki 9">
            <a:extLst>
              <a:ext uri="{FF2B5EF4-FFF2-40B4-BE49-F238E27FC236}">
                <a16:creationId xmlns:a16="http://schemas.microsoft.com/office/drawing/2014/main" id="{8E869AE3-E08E-8C00-96FF-46F50167920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5B6939-2160-4D54-A0A9-177BFACD315D}" type="slidenum">
              <a:rPr lang="fi-FI" smtClean="0"/>
              <a:pPr/>
              <a:t>‹#›</a:t>
            </a:fld>
            <a:endParaRPr lang="fi-FI" dirty="0"/>
          </a:p>
        </p:txBody>
      </p:sp>
      <p:pic>
        <p:nvPicPr>
          <p:cNvPr id="14" name="Kuva 13">
            <a:extLst>
              <a:ext uri="{FF2B5EF4-FFF2-40B4-BE49-F238E27FC236}">
                <a16:creationId xmlns:a16="http://schemas.microsoft.com/office/drawing/2014/main" id="{6ECED8E9-918D-0C21-CAD3-7D6E7397D1A0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" y="-1"/>
            <a:ext cx="12027362" cy="1601953"/>
          </a:xfrm>
          <a:prstGeom prst="rect">
            <a:avLst/>
          </a:prstGeom>
        </p:spPr>
      </p:pic>
      <p:sp>
        <p:nvSpPr>
          <p:cNvPr id="3" name="Otsikko 6">
            <a:extLst>
              <a:ext uri="{FF2B5EF4-FFF2-40B4-BE49-F238E27FC236}">
                <a16:creationId xmlns:a16="http://schemas.microsoft.com/office/drawing/2014/main" id="{C762193C-DB24-FE84-298C-953A7C96B10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95326" y="517270"/>
            <a:ext cx="10801349" cy="887211"/>
          </a:xfrm>
          <a:prstGeom prst="rect">
            <a:avLst/>
          </a:prstGeom>
        </p:spPr>
        <p:txBody>
          <a:bodyPr lIns="0" tIns="0" rIns="0" bIns="0" anchor="ctr" anchorCtr="0"/>
          <a:lstStyle>
            <a:lvl1pPr>
              <a:defRPr sz="3200" b="1"/>
            </a:lvl1pPr>
          </a:lstStyle>
          <a:p>
            <a:r>
              <a:rPr lang="fi-FI" dirty="0"/>
              <a:t>Muokkaa </a:t>
            </a:r>
            <a:r>
              <a:rPr lang="fi-FI" dirty="0" err="1"/>
              <a:t>ots</a:t>
            </a:r>
            <a:r>
              <a:rPr lang="fi-FI" dirty="0"/>
              <a:t>. </a:t>
            </a:r>
            <a:r>
              <a:rPr lang="fi-FI" dirty="0" err="1"/>
              <a:t>perustyyl</a:t>
            </a:r>
            <a:r>
              <a:rPr lang="fi-FI" dirty="0"/>
              <a:t>. </a:t>
            </a:r>
            <a:r>
              <a:rPr lang="fi-FI" dirty="0" err="1"/>
              <a:t>napsautt</a:t>
            </a:r>
            <a:r>
              <a:rPr lang="fi-FI" dirty="0"/>
              <a:t>. </a:t>
            </a:r>
            <a:br>
              <a:rPr lang="fi-FI" dirty="0"/>
            </a:br>
            <a:r>
              <a:rPr lang="fi-FI" dirty="0"/>
              <a:t>Toinen rivi</a:t>
            </a:r>
          </a:p>
        </p:txBody>
      </p:sp>
      <p:sp>
        <p:nvSpPr>
          <p:cNvPr id="2" name="Tekstin paikkamerkki 11">
            <a:extLst>
              <a:ext uri="{FF2B5EF4-FFF2-40B4-BE49-F238E27FC236}">
                <a16:creationId xmlns:a16="http://schemas.microsoft.com/office/drawing/2014/main" id="{84000D5B-9230-4C4A-33A7-F32B93D104B5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695326" y="1811205"/>
            <a:ext cx="10801349" cy="4354645"/>
          </a:xfrm>
          <a:prstGeom prst="rect">
            <a:avLst/>
          </a:prstGeom>
        </p:spPr>
        <p:txBody>
          <a:bodyPr lIns="0" tIns="0" rIns="0" bIns="0" numCol="1" spcCol="0"/>
          <a:lstStyle>
            <a:lvl1pPr marL="144000" indent="-144000">
              <a:buClr>
                <a:schemeClr val="accent2"/>
              </a:buClr>
              <a:defRPr sz="1600"/>
            </a:lvl1pPr>
            <a:lvl2pPr marL="648000" indent="-216000">
              <a:buClr>
                <a:schemeClr val="accent2"/>
              </a:buClr>
              <a:buFont typeface="Arial" panose="020B0604020202020204" pitchFamily="34" charset="0"/>
              <a:buChar char="•"/>
              <a:defRPr sz="1600"/>
            </a:lvl2pPr>
            <a:lvl3pPr marL="648000" indent="-216000">
              <a:buClr>
                <a:schemeClr val="accent2"/>
              </a:buClr>
              <a:buFont typeface="Calibri" panose="020F0502020204030204" pitchFamily="34" charset="0"/>
              <a:buChar char="→"/>
              <a:defRPr sz="1600"/>
            </a:lvl3pPr>
            <a:lvl4pPr marL="900000" indent="-144000">
              <a:buClr>
                <a:schemeClr val="bg1"/>
              </a:buClr>
              <a:defRPr sz="1600"/>
            </a:lvl4pPr>
            <a:lvl5pPr marL="1260000" indent="-144000">
              <a:buClr>
                <a:schemeClr val="accent2"/>
              </a:buClr>
              <a:buFont typeface="Courier New" panose="02070309020205020404" pitchFamily="49" charset="0"/>
              <a:buChar char="o"/>
              <a:defRPr sz="1600"/>
            </a:lvl5pPr>
          </a:lstStyle>
          <a:p>
            <a:pPr lvl="0"/>
            <a:r>
              <a:rPr lang="fi-FI" dirty="0"/>
              <a:t>Muokkaa tekstin perustyylejä napsauttamalla</a:t>
            </a:r>
          </a:p>
          <a:p>
            <a:pPr lvl="1"/>
            <a:r>
              <a:rPr lang="fi-FI" dirty="0"/>
              <a:t>toinen taso</a:t>
            </a:r>
          </a:p>
          <a:p>
            <a:pPr lvl="2"/>
            <a:r>
              <a:rPr lang="fi-FI" dirty="0"/>
              <a:t>kolmas taso</a:t>
            </a:r>
          </a:p>
          <a:p>
            <a:pPr lvl="3"/>
            <a:r>
              <a:rPr lang="fi-FI" dirty="0"/>
              <a:t>neljäs taso</a:t>
            </a:r>
          </a:p>
          <a:p>
            <a:pPr lvl="4"/>
            <a:r>
              <a:rPr lang="fi-FI" dirty="0"/>
              <a:t>viides taso</a:t>
            </a:r>
          </a:p>
        </p:txBody>
      </p:sp>
    </p:spTree>
    <p:extLst>
      <p:ext uri="{BB962C8B-B14F-4D97-AF65-F5344CB8AC3E}">
        <p14:creationId xmlns:p14="http://schemas.microsoft.com/office/powerpoint/2010/main" val="939828895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aljon tekstiä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uorakulmio: Yksi kulma pyöristetty 1">
            <a:extLst>
              <a:ext uri="{FF2B5EF4-FFF2-40B4-BE49-F238E27FC236}">
                <a16:creationId xmlns:a16="http://schemas.microsoft.com/office/drawing/2014/main" id="{6113AC6E-3447-0F7C-8B91-022B05B44B2C}"/>
              </a:ext>
            </a:extLst>
          </p:cNvPr>
          <p:cNvSpPr/>
          <p:nvPr userDrawn="1"/>
        </p:nvSpPr>
        <p:spPr>
          <a:xfrm rot="5400000">
            <a:off x="5214476" y="-5214476"/>
            <a:ext cx="1598410" cy="12027362"/>
          </a:xfrm>
          <a:prstGeom prst="round1Rect">
            <a:avLst>
              <a:gd name="adj" fmla="val 6586"/>
            </a:avLst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/>
          </a:p>
        </p:txBody>
      </p:sp>
      <p:sp>
        <p:nvSpPr>
          <p:cNvPr id="8" name="Päivämäärän paikkamerkki 7">
            <a:extLst>
              <a:ext uri="{FF2B5EF4-FFF2-40B4-BE49-F238E27FC236}">
                <a16:creationId xmlns:a16="http://schemas.microsoft.com/office/drawing/2014/main" id="{CA5228D7-EFCF-62EF-5E55-9CFADA6A980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fi-FI"/>
              <a:t>xx.xx.2026</a:t>
            </a:r>
            <a:endParaRPr lang="fi-FI" dirty="0"/>
          </a:p>
        </p:txBody>
      </p:sp>
      <p:sp>
        <p:nvSpPr>
          <p:cNvPr id="9" name="Alatunnisteen paikkamerkki 8">
            <a:extLst>
              <a:ext uri="{FF2B5EF4-FFF2-40B4-BE49-F238E27FC236}">
                <a16:creationId xmlns:a16="http://schemas.microsoft.com/office/drawing/2014/main" id="{8CC9458F-F82E-D055-916C-4B0AC9CFE45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i-FI"/>
              <a:t>SO12081 | Kopiosto_Korkeakouluopiskelijoiden kopiointi 2026</a:t>
            </a:r>
            <a:endParaRPr lang="fi-FI" dirty="0"/>
          </a:p>
        </p:txBody>
      </p:sp>
      <p:sp>
        <p:nvSpPr>
          <p:cNvPr id="10" name="Dian numeron paikkamerkki 9">
            <a:extLst>
              <a:ext uri="{FF2B5EF4-FFF2-40B4-BE49-F238E27FC236}">
                <a16:creationId xmlns:a16="http://schemas.microsoft.com/office/drawing/2014/main" id="{8E869AE3-E08E-8C00-96FF-46F50167920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5B6939-2160-4D54-A0A9-177BFACD315D}" type="slidenum">
              <a:rPr lang="fi-FI" smtClean="0"/>
              <a:pPr/>
              <a:t>‹#›</a:t>
            </a:fld>
            <a:endParaRPr lang="fi-FI" dirty="0"/>
          </a:p>
        </p:txBody>
      </p:sp>
      <p:pic>
        <p:nvPicPr>
          <p:cNvPr id="3" name="Kuva 2">
            <a:extLst>
              <a:ext uri="{FF2B5EF4-FFF2-40B4-BE49-F238E27FC236}">
                <a16:creationId xmlns:a16="http://schemas.microsoft.com/office/drawing/2014/main" id="{AA1B8801-7F7A-B4F2-E619-25FC52175A85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00" y="1599"/>
            <a:ext cx="1622413" cy="360176"/>
          </a:xfrm>
          <a:prstGeom prst="rect">
            <a:avLst/>
          </a:prstGeom>
        </p:spPr>
      </p:pic>
      <p:sp>
        <p:nvSpPr>
          <p:cNvPr id="5" name="Otsikko 6">
            <a:extLst>
              <a:ext uri="{FF2B5EF4-FFF2-40B4-BE49-F238E27FC236}">
                <a16:creationId xmlns:a16="http://schemas.microsoft.com/office/drawing/2014/main" id="{EDD72544-09F9-A6AB-A9DB-948B6820807D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95326" y="517270"/>
            <a:ext cx="10801349" cy="887211"/>
          </a:xfrm>
          <a:prstGeom prst="rect">
            <a:avLst/>
          </a:prstGeom>
        </p:spPr>
        <p:txBody>
          <a:bodyPr lIns="0" tIns="0" rIns="0" bIns="0" anchor="ctr" anchorCtr="0"/>
          <a:lstStyle>
            <a:lvl1pPr>
              <a:defRPr sz="3200" b="1"/>
            </a:lvl1pPr>
          </a:lstStyle>
          <a:p>
            <a:r>
              <a:rPr lang="fi-FI" dirty="0"/>
              <a:t>Muokkaa </a:t>
            </a:r>
            <a:r>
              <a:rPr lang="fi-FI" dirty="0" err="1"/>
              <a:t>ots</a:t>
            </a:r>
            <a:r>
              <a:rPr lang="fi-FI" dirty="0"/>
              <a:t>. </a:t>
            </a:r>
            <a:r>
              <a:rPr lang="fi-FI" dirty="0" err="1"/>
              <a:t>perustyyl</a:t>
            </a:r>
            <a:r>
              <a:rPr lang="fi-FI" dirty="0"/>
              <a:t>. </a:t>
            </a:r>
            <a:r>
              <a:rPr lang="fi-FI" dirty="0" err="1"/>
              <a:t>napsautt</a:t>
            </a:r>
            <a:r>
              <a:rPr lang="fi-FI" dirty="0"/>
              <a:t>. </a:t>
            </a:r>
            <a:br>
              <a:rPr lang="fi-FI" dirty="0"/>
            </a:br>
            <a:r>
              <a:rPr lang="fi-FI" dirty="0"/>
              <a:t>Toinen rivi</a:t>
            </a:r>
          </a:p>
        </p:txBody>
      </p:sp>
      <p:sp>
        <p:nvSpPr>
          <p:cNvPr id="4" name="Tekstin paikkamerkki 11">
            <a:extLst>
              <a:ext uri="{FF2B5EF4-FFF2-40B4-BE49-F238E27FC236}">
                <a16:creationId xmlns:a16="http://schemas.microsoft.com/office/drawing/2014/main" id="{9786132E-487D-9F52-2943-93348AE6182B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695326" y="1811205"/>
            <a:ext cx="10801349" cy="4354645"/>
          </a:xfrm>
          <a:prstGeom prst="rect">
            <a:avLst/>
          </a:prstGeom>
        </p:spPr>
        <p:txBody>
          <a:bodyPr lIns="0" tIns="0" rIns="0" bIns="0" numCol="1" spcCol="0"/>
          <a:lstStyle>
            <a:lvl1pPr marL="144000" indent="-144000">
              <a:buClr>
                <a:schemeClr val="accent2"/>
              </a:buClr>
              <a:defRPr sz="1600"/>
            </a:lvl1pPr>
            <a:lvl2pPr marL="648000" indent="-216000">
              <a:buClr>
                <a:schemeClr val="accent2"/>
              </a:buClr>
              <a:buFont typeface="Arial" panose="020B0604020202020204" pitchFamily="34" charset="0"/>
              <a:buChar char="•"/>
              <a:defRPr sz="1600"/>
            </a:lvl2pPr>
            <a:lvl3pPr marL="648000" indent="-216000">
              <a:buClr>
                <a:schemeClr val="accent2"/>
              </a:buClr>
              <a:buFont typeface="Calibri" panose="020F0502020204030204" pitchFamily="34" charset="0"/>
              <a:buChar char="→"/>
              <a:defRPr sz="1600"/>
            </a:lvl3pPr>
            <a:lvl4pPr marL="900000" indent="-144000">
              <a:buClr>
                <a:schemeClr val="accent1"/>
              </a:buClr>
              <a:defRPr sz="1600"/>
            </a:lvl4pPr>
            <a:lvl5pPr marL="1260000" indent="-144000">
              <a:buClr>
                <a:schemeClr val="accent2"/>
              </a:buClr>
              <a:buFont typeface="Courier New" panose="02070309020205020404" pitchFamily="49" charset="0"/>
              <a:buChar char="o"/>
              <a:defRPr sz="1600"/>
            </a:lvl5pPr>
          </a:lstStyle>
          <a:p>
            <a:pPr lvl="0"/>
            <a:r>
              <a:rPr lang="fi-FI" dirty="0"/>
              <a:t>Muokkaa tekstin perustyylejä napsauttamalla</a:t>
            </a:r>
          </a:p>
          <a:p>
            <a:pPr lvl="1"/>
            <a:r>
              <a:rPr lang="fi-FI" dirty="0"/>
              <a:t>toinen taso</a:t>
            </a:r>
          </a:p>
          <a:p>
            <a:pPr lvl="2"/>
            <a:r>
              <a:rPr lang="fi-FI" dirty="0"/>
              <a:t>kolmas taso</a:t>
            </a:r>
          </a:p>
          <a:p>
            <a:pPr lvl="3"/>
            <a:r>
              <a:rPr lang="fi-FI" dirty="0"/>
              <a:t>neljäs taso</a:t>
            </a:r>
          </a:p>
          <a:p>
            <a:pPr lvl="4"/>
            <a:r>
              <a:rPr lang="fi-FI" dirty="0"/>
              <a:t>viides taso</a:t>
            </a:r>
          </a:p>
        </p:txBody>
      </p:sp>
    </p:spTree>
    <p:extLst>
      <p:ext uri="{BB962C8B-B14F-4D97-AF65-F5344CB8AC3E}">
        <p14:creationId xmlns:p14="http://schemas.microsoft.com/office/powerpoint/2010/main" val="3031711573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aljon tekstiä kape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uorakulmio: Yksi kulma pyöristetty 1">
            <a:extLst>
              <a:ext uri="{FF2B5EF4-FFF2-40B4-BE49-F238E27FC236}">
                <a16:creationId xmlns:a16="http://schemas.microsoft.com/office/drawing/2014/main" id="{6113AC6E-3447-0F7C-8B91-022B05B44B2C}"/>
              </a:ext>
            </a:extLst>
          </p:cNvPr>
          <p:cNvSpPr/>
          <p:nvPr userDrawn="1"/>
        </p:nvSpPr>
        <p:spPr>
          <a:xfrm rot="5400000">
            <a:off x="5416781" y="-5416781"/>
            <a:ext cx="1193800" cy="12027362"/>
          </a:xfrm>
          <a:prstGeom prst="round1Rect">
            <a:avLst>
              <a:gd name="adj" fmla="val 6586"/>
            </a:avLst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/>
          </a:p>
        </p:txBody>
      </p:sp>
      <p:sp>
        <p:nvSpPr>
          <p:cNvPr id="7" name="Otsikko 6">
            <a:extLst>
              <a:ext uri="{FF2B5EF4-FFF2-40B4-BE49-F238E27FC236}">
                <a16:creationId xmlns:a16="http://schemas.microsoft.com/office/drawing/2014/main" id="{A4F20040-5310-662E-F4B2-8291C7DA05DC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95326" y="711199"/>
            <a:ext cx="10801349" cy="438151"/>
          </a:xfrm>
          <a:prstGeom prst="rect">
            <a:avLst/>
          </a:prstGeom>
        </p:spPr>
        <p:txBody>
          <a:bodyPr lIns="0" tIns="0" rIns="0" bIns="0"/>
          <a:lstStyle>
            <a:lvl1pPr>
              <a:defRPr sz="3200" b="1"/>
            </a:lvl1pPr>
          </a:lstStyle>
          <a:p>
            <a:r>
              <a:rPr lang="fi-FI" dirty="0"/>
              <a:t>Muokkaa </a:t>
            </a:r>
            <a:r>
              <a:rPr lang="fi-FI" dirty="0" err="1"/>
              <a:t>ots</a:t>
            </a:r>
            <a:r>
              <a:rPr lang="fi-FI" dirty="0"/>
              <a:t>. </a:t>
            </a:r>
            <a:r>
              <a:rPr lang="fi-FI" dirty="0" err="1"/>
              <a:t>perustyyl</a:t>
            </a:r>
            <a:r>
              <a:rPr lang="fi-FI" dirty="0"/>
              <a:t>. </a:t>
            </a:r>
            <a:r>
              <a:rPr lang="fi-FI" dirty="0" err="1"/>
              <a:t>napsautt</a:t>
            </a:r>
            <a:r>
              <a:rPr lang="fi-FI" dirty="0"/>
              <a:t>. </a:t>
            </a:r>
          </a:p>
        </p:txBody>
      </p:sp>
      <p:sp>
        <p:nvSpPr>
          <p:cNvPr id="8" name="Päivämäärän paikkamerkki 7">
            <a:extLst>
              <a:ext uri="{FF2B5EF4-FFF2-40B4-BE49-F238E27FC236}">
                <a16:creationId xmlns:a16="http://schemas.microsoft.com/office/drawing/2014/main" id="{CA5228D7-EFCF-62EF-5E55-9CFADA6A980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fi-FI"/>
              <a:t>xx.xx.2026</a:t>
            </a:r>
            <a:endParaRPr lang="fi-FI" dirty="0"/>
          </a:p>
        </p:txBody>
      </p:sp>
      <p:sp>
        <p:nvSpPr>
          <p:cNvPr id="9" name="Alatunnisteen paikkamerkki 8">
            <a:extLst>
              <a:ext uri="{FF2B5EF4-FFF2-40B4-BE49-F238E27FC236}">
                <a16:creationId xmlns:a16="http://schemas.microsoft.com/office/drawing/2014/main" id="{8CC9458F-F82E-D055-916C-4B0AC9CFE45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i-FI"/>
              <a:t>SO12081 | Kopiosto_Korkeakouluopiskelijoiden kopiointi 2026</a:t>
            </a:r>
            <a:endParaRPr lang="fi-FI" dirty="0"/>
          </a:p>
        </p:txBody>
      </p:sp>
      <p:sp>
        <p:nvSpPr>
          <p:cNvPr id="10" name="Dian numeron paikkamerkki 9">
            <a:extLst>
              <a:ext uri="{FF2B5EF4-FFF2-40B4-BE49-F238E27FC236}">
                <a16:creationId xmlns:a16="http://schemas.microsoft.com/office/drawing/2014/main" id="{8E869AE3-E08E-8C00-96FF-46F50167920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5B6939-2160-4D54-A0A9-177BFACD315D}" type="slidenum">
              <a:rPr lang="fi-FI" smtClean="0"/>
              <a:pPr/>
              <a:t>‹#›</a:t>
            </a:fld>
            <a:endParaRPr lang="fi-FI" dirty="0"/>
          </a:p>
        </p:txBody>
      </p:sp>
      <p:pic>
        <p:nvPicPr>
          <p:cNvPr id="3" name="Kuva 2">
            <a:extLst>
              <a:ext uri="{FF2B5EF4-FFF2-40B4-BE49-F238E27FC236}">
                <a16:creationId xmlns:a16="http://schemas.microsoft.com/office/drawing/2014/main" id="{AA1B8801-7F7A-B4F2-E619-25FC52175A85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00" y="1599"/>
            <a:ext cx="1622413" cy="360176"/>
          </a:xfrm>
          <a:prstGeom prst="rect">
            <a:avLst/>
          </a:prstGeom>
        </p:spPr>
      </p:pic>
      <p:sp>
        <p:nvSpPr>
          <p:cNvPr id="5" name="Tekstin paikkamerkki 11">
            <a:extLst>
              <a:ext uri="{FF2B5EF4-FFF2-40B4-BE49-F238E27FC236}">
                <a16:creationId xmlns:a16="http://schemas.microsoft.com/office/drawing/2014/main" id="{D90230A7-63A7-EF06-3C18-2476C8F701D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695326" y="1343279"/>
            <a:ext cx="10801349" cy="4822571"/>
          </a:xfrm>
          <a:prstGeom prst="rect">
            <a:avLst/>
          </a:prstGeom>
        </p:spPr>
        <p:txBody>
          <a:bodyPr lIns="0" tIns="0" rIns="0" bIns="0" numCol="1" spcCol="0"/>
          <a:lstStyle>
            <a:lvl1pPr marL="144000" indent="-144000">
              <a:buClr>
                <a:schemeClr val="accent2"/>
              </a:buClr>
              <a:defRPr sz="1600"/>
            </a:lvl1pPr>
            <a:lvl2pPr marL="648000" indent="-216000">
              <a:buClr>
                <a:schemeClr val="accent2"/>
              </a:buClr>
              <a:buFont typeface="Arial" panose="020B0604020202020204" pitchFamily="34" charset="0"/>
              <a:buChar char="•"/>
              <a:defRPr sz="1600"/>
            </a:lvl2pPr>
            <a:lvl3pPr marL="648000" indent="-216000">
              <a:buClr>
                <a:schemeClr val="accent2"/>
              </a:buClr>
              <a:buFont typeface="Calibri" panose="020F0502020204030204" pitchFamily="34" charset="0"/>
              <a:buChar char="→"/>
              <a:defRPr sz="1600"/>
            </a:lvl3pPr>
            <a:lvl4pPr marL="900000" indent="-144000">
              <a:buClr>
                <a:schemeClr val="accent1"/>
              </a:buClr>
              <a:defRPr sz="1600"/>
            </a:lvl4pPr>
            <a:lvl5pPr marL="1260000" indent="-144000">
              <a:buClr>
                <a:schemeClr val="accent2"/>
              </a:buClr>
              <a:buFont typeface="Courier New" panose="02070309020205020404" pitchFamily="49" charset="0"/>
              <a:buChar char="o"/>
              <a:defRPr sz="1600"/>
            </a:lvl5pPr>
          </a:lstStyle>
          <a:p>
            <a:pPr lvl="0"/>
            <a:r>
              <a:rPr lang="fi-FI" dirty="0"/>
              <a:t>Muokkaa tekstin perustyylejä napsauttamalla</a:t>
            </a:r>
          </a:p>
          <a:p>
            <a:pPr lvl="1"/>
            <a:r>
              <a:rPr lang="fi-FI" dirty="0"/>
              <a:t>toinen taso</a:t>
            </a:r>
          </a:p>
          <a:p>
            <a:pPr lvl="2"/>
            <a:r>
              <a:rPr lang="fi-FI" dirty="0"/>
              <a:t>kolmas taso</a:t>
            </a:r>
          </a:p>
          <a:p>
            <a:pPr lvl="3"/>
            <a:r>
              <a:rPr lang="fi-FI" dirty="0"/>
              <a:t>neljäs taso</a:t>
            </a:r>
          </a:p>
          <a:p>
            <a:pPr lvl="4"/>
            <a:r>
              <a:rPr lang="fi-FI" dirty="0"/>
              <a:t>viides taso</a:t>
            </a:r>
          </a:p>
        </p:txBody>
      </p:sp>
    </p:spTree>
    <p:extLst>
      <p:ext uri="{BB962C8B-B14F-4D97-AF65-F5344CB8AC3E}">
        <p14:creationId xmlns:p14="http://schemas.microsoft.com/office/powerpoint/2010/main" val="3887231012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aljon tekstiä pelkistett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Päivämäärän paikkamerkki 7">
            <a:extLst>
              <a:ext uri="{FF2B5EF4-FFF2-40B4-BE49-F238E27FC236}">
                <a16:creationId xmlns:a16="http://schemas.microsoft.com/office/drawing/2014/main" id="{CA5228D7-EFCF-62EF-5E55-9CFADA6A980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fi-FI"/>
              <a:t>xx.xx.2026</a:t>
            </a:r>
            <a:endParaRPr lang="fi-FI" dirty="0"/>
          </a:p>
        </p:txBody>
      </p:sp>
      <p:sp>
        <p:nvSpPr>
          <p:cNvPr id="9" name="Alatunnisteen paikkamerkki 8">
            <a:extLst>
              <a:ext uri="{FF2B5EF4-FFF2-40B4-BE49-F238E27FC236}">
                <a16:creationId xmlns:a16="http://schemas.microsoft.com/office/drawing/2014/main" id="{8CC9458F-F82E-D055-916C-4B0AC9CFE45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i-FI"/>
              <a:t>SO12081 | Kopiosto_Korkeakouluopiskelijoiden kopiointi 2026</a:t>
            </a:r>
            <a:endParaRPr lang="fi-FI" dirty="0"/>
          </a:p>
        </p:txBody>
      </p:sp>
      <p:sp>
        <p:nvSpPr>
          <p:cNvPr id="10" name="Dian numeron paikkamerkki 9">
            <a:extLst>
              <a:ext uri="{FF2B5EF4-FFF2-40B4-BE49-F238E27FC236}">
                <a16:creationId xmlns:a16="http://schemas.microsoft.com/office/drawing/2014/main" id="{8E869AE3-E08E-8C00-96FF-46F50167920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5B6939-2160-4D54-A0A9-177BFACD315D}" type="slidenum">
              <a:rPr lang="fi-FI" smtClean="0"/>
              <a:pPr/>
              <a:t>‹#›</a:t>
            </a:fld>
            <a:endParaRPr lang="fi-FI" dirty="0"/>
          </a:p>
        </p:txBody>
      </p:sp>
      <p:sp>
        <p:nvSpPr>
          <p:cNvPr id="5" name="Otsikko 6">
            <a:extLst>
              <a:ext uri="{FF2B5EF4-FFF2-40B4-BE49-F238E27FC236}">
                <a16:creationId xmlns:a16="http://schemas.microsoft.com/office/drawing/2014/main" id="{10723AE2-0DA6-8B61-B337-47007AB79A6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95326" y="517270"/>
            <a:ext cx="10801349" cy="887211"/>
          </a:xfrm>
          <a:prstGeom prst="rect">
            <a:avLst/>
          </a:prstGeom>
        </p:spPr>
        <p:txBody>
          <a:bodyPr lIns="0" tIns="0" rIns="0" bIns="0" anchor="ctr" anchorCtr="0"/>
          <a:lstStyle>
            <a:lvl1pPr>
              <a:defRPr sz="3200" b="1"/>
            </a:lvl1pPr>
          </a:lstStyle>
          <a:p>
            <a:r>
              <a:rPr lang="fi-FI" dirty="0"/>
              <a:t>Muokkaa </a:t>
            </a:r>
            <a:r>
              <a:rPr lang="fi-FI" dirty="0" err="1"/>
              <a:t>ots</a:t>
            </a:r>
            <a:r>
              <a:rPr lang="fi-FI" dirty="0"/>
              <a:t>. </a:t>
            </a:r>
            <a:r>
              <a:rPr lang="fi-FI" dirty="0" err="1"/>
              <a:t>perustyyl</a:t>
            </a:r>
            <a:r>
              <a:rPr lang="fi-FI" dirty="0"/>
              <a:t>. </a:t>
            </a:r>
            <a:r>
              <a:rPr lang="fi-FI" dirty="0" err="1"/>
              <a:t>napsautt</a:t>
            </a:r>
            <a:r>
              <a:rPr lang="fi-FI" dirty="0"/>
              <a:t>. </a:t>
            </a:r>
            <a:br>
              <a:rPr lang="fi-FI" dirty="0"/>
            </a:br>
            <a:r>
              <a:rPr lang="fi-FI" dirty="0"/>
              <a:t>Toinen rivi</a:t>
            </a:r>
          </a:p>
        </p:txBody>
      </p:sp>
      <p:sp>
        <p:nvSpPr>
          <p:cNvPr id="2" name="Tekstin paikkamerkki 11">
            <a:extLst>
              <a:ext uri="{FF2B5EF4-FFF2-40B4-BE49-F238E27FC236}">
                <a16:creationId xmlns:a16="http://schemas.microsoft.com/office/drawing/2014/main" id="{5A28B0ED-4642-9195-50D7-5E4677CDE8D5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695326" y="1811205"/>
            <a:ext cx="10801349" cy="4354645"/>
          </a:xfrm>
          <a:prstGeom prst="rect">
            <a:avLst/>
          </a:prstGeom>
        </p:spPr>
        <p:txBody>
          <a:bodyPr lIns="0" tIns="0" rIns="0" bIns="0" numCol="1" spcCol="0"/>
          <a:lstStyle>
            <a:lvl1pPr marL="144000" indent="-144000">
              <a:buClr>
                <a:schemeClr val="accent2"/>
              </a:buClr>
              <a:defRPr sz="1600"/>
            </a:lvl1pPr>
            <a:lvl2pPr marL="648000" indent="-216000">
              <a:buClr>
                <a:schemeClr val="accent2"/>
              </a:buClr>
              <a:buFont typeface="Arial" panose="020B0604020202020204" pitchFamily="34" charset="0"/>
              <a:buChar char="•"/>
              <a:defRPr sz="1600"/>
            </a:lvl2pPr>
            <a:lvl3pPr marL="648000" indent="-216000">
              <a:buClr>
                <a:schemeClr val="accent2"/>
              </a:buClr>
              <a:buFont typeface="Calibri" panose="020F0502020204030204" pitchFamily="34" charset="0"/>
              <a:buChar char="→"/>
              <a:defRPr sz="1600"/>
            </a:lvl3pPr>
            <a:lvl4pPr marL="900000" indent="-144000">
              <a:buClr>
                <a:schemeClr val="accent1"/>
              </a:buClr>
              <a:defRPr sz="1600"/>
            </a:lvl4pPr>
            <a:lvl5pPr marL="1260000" indent="-144000">
              <a:buClr>
                <a:schemeClr val="accent2"/>
              </a:buClr>
              <a:buFont typeface="Courier New" panose="02070309020205020404" pitchFamily="49" charset="0"/>
              <a:buChar char="o"/>
              <a:defRPr sz="1600"/>
            </a:lvl5pPr>
          </a:lstStyle>
          <a:p>
            <a:pPr lvl="0"/>
            <a:r>
              <a:rPr lang="fi-FI" dirty="0"/>
              <a:t>Muokkaa tekstin perustyylejä napsauttamalla</a:t>
            </a:r>
          </a:p>
          <a:p>
            <a:pPr lvl="1"/>
            <a:r>
              <a:rPr lang="fi-FI" dirty="0"/>
              <a:t>toinen taso</a:t>
            </a:r>
          </a:p>
          <a:p>
            <a:pPr lvl="2"/>
            <a:r>
              <a:rPr lang="fi-FI" dirty="0"/>
              <a:t>kolmas taso</a:t>
            </a:r>
          </a:p>
          <a:p>
            <a:pPr lvl="3"/>
            <a:r>
              <a:rPr lang="fi-FI" dirty="0"/>
              <a:t>neljäs taso</a:t>
            </a:r>
          </a:p>
          <a:p>
            <a:pPr lvl="4"/>
            <a:r>
              <a:rPr lang="fi-FI" dirty="0"/>
              <a:t>viides taso</a:t>
            </a:r>
          </a:p>
        </p:txBody>
      </p:sp>
      <p:sp>
        <p:nvSpPr>
          <p:cNvPr id="3" name="Tekstin paikkamerkki 2">
            <a:extLst>
              <a:ext uri="{FF2B5EF4-FFF2-40B4-BE49-F238E27FC236}">
                <a16:creationId xmlns:a16="http://schemas.microsoft.com/office/drawing/2014/main" id="{87E01EE4-B15B-D0AB-9C78-125403D4E1E7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95325" y="1404482"/>
            <a:ext cx="10801350" cy="406724"/>
          </a:xfrm>
          <a:prstGeom prst="rect">
            <a:avLst/>
          </a:prstGeom>
        </p:spPr>
        <p:txBody>
          <a:bodyPr lIns="0" rIns="0"/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1600">
                <a:solidFill>
                  <a:schemeClr val="accent2"/>
                </a:solidFill>
                <a:latin typeface="Segoe UI Light" panose="020B0502040204020203" pitchFamily="34" charset="0"/>
                <a:cs typeface="Segoe UI Light" panose="020B0502040204020203" pitchFamily="34" charset="0"/>
              </a:defRPr>
            </a:lvl1pPr>
            <a:lvl2pPr>
              <a:buNone/>
              <a:defRPr sz="1600">
                <a:solidFill>
                  <a:schemeClr val="accent2"/>
                </a:solidFill>
                <a:latin typeface="Segoe UI Light" panose="020B0502040204020203" pitchFamily="34" charset="0"/>
                <a:cs typeface="Segoe UI Light" panose="020B0502040204020203" pitchFamily="34" charset="0"/>
              </a:defRPr>
            </a:lvl2pPr>
            <a:lvl3pPr>
              <a:buNone/>
              <a:defRPr sz="1600">
                <a:solidFill>
                  <a:schemeClr val="accent2"/>
                </a:solidFill>
                <a:latin typeface="Segoe UI Light" panose="020B0502040204020203" pitchFamily="34" charset="0"/>
                <a:cs typeface="Segoe UI Light" panose="020B0502040204020203" pitchFamily="34" charset="0"/>
              </a:defRPr>
            </a:lvl3pPr>
            <a:lvl4pPr>
              <a:buNone/>
              <a:defRPr sz="1600">
                <a:solidFill>
                  <a:schemeClr val="accent2"/>
                </a:solidFill>
                <a:latin typeface="Segoe UI Light" panose="020B0502040204020203" pitchFamily="34" charset="0"/>
                <a:cs typeface="Segoe UI Light" panose="020B0502040204020203" pitchFamily="34" charset="0"/>
              </a:defRPr>
            </a:lvl4pPr>
            <a:lvl5pPr>
              <a:buNone/>
              <a:defRPr sz="1600">
                <a:solidFill>
                  <a:schemeClr val="accent2"/>
                </a:solidFill>
                <a:latin typeface="Segoe UI Light" panose="020B0502040204020203" pitchFamily="34" charset="0"/>
                <a:cs typeface="Segoe UI Light" panose="020B0502040204020203" pitchFamily="34" charset="0"/>
              </a:defRPr>
            </a:lvl5pPr>
          </a:lstStyle>
          <a:p>
            <a:pPr lvl="0"/>
            <a:r>
              <a:rPr lang="fi-FI" dirty="0"/>
              <a:t>Muokkaa tekstin perustyylejä napsauttamalla</a:t>
            </a:r>
          </a:p>
        </p:txBody>
      </p:sp>
    </p:spTree>
    <p:extLst>
      <p:ext uri="{BB962C8B-B14F-4D97-AF65-F5344CB8AC3E}">
        <p14:creationId xmlns:p14="http://schemas.microsoft.com/office/powerpoint/2010/main" val="2677527578"/>
      </p:ext>
    </p:extLst>
  </p:cSld>
  <p:clrMapOvr>
    <a:masterClrMapping/>
  </p:clrMapOvr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Vähän tekstiä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833C3473-58F1-8EDF-A5B1-6178CAE22E8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95324" y="1490871"/>
            <a:ext cx="3421063" cy="3876258"/>
          </a:xfrm>
          <a:prstGeom prst="rect">
            <a:avLst/>
          </a:prstGeom>
        </p:spPr>
        <p:txBody>
          <a:bodyPr lIns="0" tIns="0" rIns="0" bIns="0" anchor="ctr"/>
          <a:lstStyle>
            <a:lvl1pPr algn="r">
              <a:defRPr sz="3200" b="1"/>
            </a:lvl1pPr>
          </a:lstStyle>
          <a:p>
            <a:r>
              <a:rPr lang="fi-FI" dirty="0"/>
              <a:t>Muokkaa </a:t>
            </a:r>
            <a:r>
              <a:rPr lang="fi-FI" dirty="0" err="1"/>
              <a:t>ots</a:t>
            </a:r>
            <a:r>
              <a:rPr lang="fi-FI" dirty="0"/>
              <a:t>. </a:t>
            </a:r>
            <a:r>
              <a:rPr lang="fi-FI" dirty="0" err="1"/>
              <a:t>perustyyl</a:t>
            </a:r>
            <a:r>
              <a:rPr lang="fi-FI" dirty="0"/>
              <a:t>. </a:t>
            </a:r>
            <a:r>
              <a:rPr lang="fi-FI" dirty="0" err="1"/>
              <a:t>napsautt</a:t>
            </a:r>
            <a:r>
              <a:rPr lang="fi-FI" dirty="0"/>
              <a:t>.</a:t>
            </a:r>
          </a:p>
        </p:txBody>
      </p:sp>
      <p:sp>
        <p:nvSpPr>
          <p:cNvPr id="3" name="Päivämäärän paikkamerkki 2">
            <a:extLst>
              <a:ext uri="{FF2B5EF4-FFF2-40B4-BE49-F238E27FC236}">
                <a16:creationId xmlns:a16="http://schemas.microsoft.com/office/drawing/2014/main" id="{4EDF806A-5A75-D1BA-FF93-4E72404FAE0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fi-FI"/>
              <a:t>xx.xx.2026</a:t>
            </a:r>
            <a:endParaRPr lang="fi-FI" dirty="0"/>
          </a:p>
        </p:txBody>
      </p:sp>
      <p:sp>
        <p:nvSpPr>
          <p:cNvPr id="4" name="Alatunnisteen paikkamerkki 3">
            <a:extLst>
              <a:ext uri="{FF2B5EF4-FFF2-40B4-BE49-F238E27FC236}">
                <a16:creationId xmlns:a16="http://schemas.microsoft.com/office/drawing/2014/main" id="{9579A185-BA8C-8B7F-23CD-D52E53638EE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i-FI"/>
              <a:t>SO12081 | Kopiosto_Korkeakouluopiskelijoiden kopiointi 2026</a:t>
            </a:r>
            <a:endParaRPr lang="fi-FI" dirty="0"/>
          </a:p>
        </p:txBody>
      </p:sp>
      <p:sp>
        <p:nvSpPr>
          <p:cNvPr id="5" name="Dian numeron paikkamerkki 4">
            <a:extLst>
              <a:ext uri="{FF2B5EF4-FFF2-40B4-BE49-F238E27FC236}">
                <a16:creationId xmlns:a16="http://schemas.microsoft.com/office/drawing/2014/main" id="{A6148269-F3EB-28EA-DFA9-6FFB3BCE683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5B6939-2160-4D54-A0A9-177BFACD315D}" type="slidenum">
              <a:rPr lang="fi-FI" smtClean="0"/>
              <a:pPr/>
              <a:t>‹#›</a:t>
            </a:fld>
            <a:endParaRPr lang="fi-FI" dirty="0"/>
          </a:p>
        </p:txBody>
      </p:sp>
      <p:pic>
        <p:nvPicPr>
          <p:cNvPr id="19" name="Kuva 18">
            <a:extLst>
              <a:ext uri="{FF2B5EF4-FFF2-40B4-BE49-F238E27FC236}">
                <a16:creationId xmlns:a16="http://schemas.microsoft.com/office/drawing/2014/main" id="{3C553C70-B841-E6D1-FB0B-7C95BC0D44C4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-1916" y="0"/>
            <a:ext cx="4302787" cy="6165849"/>
          </a:xfrm>
          <a:prstGeom prst="rect">
            <a:avLst/>
          </a:prstGeom>
        </p:spPr>
      </p:pic>
      <p:sp>
        <p:nvSpPr>
          <p:cNvPr id="6" name="Tekstin paikkamerkki 11">
            <a:extLst>
              <a:ext uri="{FF2B5EF4-FFF2-40B4-BE49-F238E27FC236}">
                <a16:creationId xmlns:a16="http://schemas.microsoft.com/office/drawing/2014/main" id="{DFA08DCD-4545-0987-F52C-8355F1E6CBA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475164" y="1217546"/>
            <a:ext cx="7021511" cy="4422908"/>
          </a:xfrm>
          <a:prstGeom prst="rect">
            <a:avLst/>
          </a:prstGeom>
        </p:spPr>
        <p:txBody>
          <a:bodyPr lIns="0" tIns="0" rIns="0" bIns="0" numCol="1" spcCol="0" anchor="ctr"/>
          <a:lstStyle>
            <a:lvl1pPr marL="144000" indent="-144000">
              <a:buClr>
                <a:schemeClr val="accent2"/>
              </a:buClr>
              <a:defRPr sz="1600"/>
            </a:lvl1pPr>
            <a:lvl2pPr marL="648000" indent="-216000">
              <a:buClr>
                <a:schemeClr val="accent2"/>
              </a:buClr>
              <a:buFont typeface="Arial" panose="020B0604020202020204" pitchFamily="34" charset="0"/>
              <a:buChar char="•"/>
              <a:defRPr sz="1600"/>
            </a:lvl2pPr>
            <a:lvl3pPr marL="648000" indent="-216000">
              <a:buClr>
                <a:schemeClr val="accent2"/>
              </a:buClr>
              <a:buFont typeface="Calibri" panose="020F0502020204030204" pitchFamily="34" charset="0"/>
              <a:buChar char="→"/>
              <a:defRPr sz="1600"/>
            </a:lvl3pPr>
            <a:lvl4pPr marL="900000" indent="-144000">
              <a:buClr>
                <a:schemeClr val="accent1"/>
              </a:buClr>
              <a:defRPr sz="1600"/>
            </a:lvl4pPr>
            <a:lvl5pPr marL="1260000" indent="-144000">
              <a:buClr>
                <a:schemeClr val="accent2"/>
              </a:buClr>
              <a:buFont typeface="Courier New" panose="02070309020205020404" pitchFamily="49" charset="0"/>
              <a:buChar char="o"/>
              <a:defRPr sz="1600"/>
            </a:lvl5pPr>
          </a:lstStyle>
          <a:p>
            <a:pPr lvl="0"/>
            <a:r>
              <a:rPr lang="fi-FI" dirty="0"/>
              <a:t>Muokkaa tekstin perustyylejä napsauttamalla</a:t>
            </a:r>
          </a:p>
          <a:p>
            <a:pPr lvl="1"/>
            <a:r>
              <a:rPr lang="fi-FI" dirty="0"/>
              <a:t>toinen taso</a:t>
            </a:r>
          </a:p>
          <a:p>
            <a:pPr lvl="2"/>
            <a:r>
              <a:rPr lang="fi-FI" dirty="0"/>
              <a:t>kolmas taso</a:t>
            </a:r>
          </a:p>
          <a:p>
            <a:pPr lvl="3"/>
            <a:r>
              <a:rPr lang="fi-FI" dirty="0"/>
              <a:t>neljäs taso</a:t>
            </a:r>
          </a:p>
          <a:p>
            <a:pPr lvl="4"/>
            <a:r>
              <a:rPr lang="fi-FI" dirty="0"/>
              <a:t>viides taso</a:t>
            </a:r>
          </a:p>
        </p:txBody>
      </p:sp>
    </p:spTree>
    <p:extLst>
      <p:ext uri="{BB962C8B-B14F-4D97-AF65-F5344CB8AC3E}">
        <p14:creationId xmlns:p14="http://schemas.microsoft.com/office/powerpoint/2010/main" val="3835574832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2706">
          <p15:clr>
            <a:srgbClr val="FBAE40"/>
          </p15:clr>
        </p15:guide>
        <p15:guide id="2" pos="2593">
          <p15:clr>
            <a:srgbClr val="FBAE40"/>
          </p15:clr>
        </p15:guide>
        <p15:guide id="3" pos="2819">
          <p15:clr>
            <a:srgbClr val="FBAE40"/>
          </p15:clr>
        </p15:guide>
      </p15:sldGuideLst>
    </p:ext>
  </p:extLst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Vähän tekstiä -taustakuva vaalennettu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orakulmio 2">
            <a:extLst>
              <a:ext uri="{FF2B5EF4-FFF2-40B4-BE49-F238E27FC236}">
                <a16:creationId xmlns:a16="http://schemas.microsoft.com/office/drawing/2014/main" id="{D73ADCDE-094B-BD03-64F1-A31B2C07D8FD}"/>
              </a:ext>
            </a:extLst>
          </p:cNvPr>
          <p:cNvSpPr/>
          <p:nvPr/>
        </p:nvSpPr>
        <p:spPr>
          <a:xfrm>
            <a:off x="0" y="1"/>
            <a:ext cx="12192000" cy="6858000"/>
          </a:xfrm>
          <a:prstGeom prst="rect">
            <a:avLst/>
          </a:prstGeom>
          <a:solidFill>
            <a:schemeClr val="bg1">
              <a:alpha val="7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/>
          </a:p>
        </p:txBody>
      </p:sp>
      <p:sp>
        <p:nvSpPr>
          <p:cNvPr id="14" name="Päivämäärän paikkamerkki 7">
            <a:extLst>
              <a:ext uri="{FF2B5EF4-FFF2-40B4-BE49-F238E27FC236}">
                <a16:creationId xmlns:a16="http://schemas.microsoft.com/office/drawing/2014/main" id="{B2DFCAA6-8743-189D-90CF-A7ACB3A68A43}"/>
              </a:ext>
            </a:extLst>
          </p:cNvPr>
          <p:cNvSpPr txBox="1">
            <a:spLocks/>
          </p:cNvSpPr>
          <p:nvPr/>
        </p:nvSpPr>
        <p:spPr>
          <a:xfrm>
            <a:off x="10368005" y="6399565"/>
            <a:ext cx="1006876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fi-FI"/>
            </a:defPPr>
            <a:lvl1pPr marL="0" algn="r" defTabSz="914400" rtl="0" eaLnBrk="1" latinLnBrk="0" hangingPunct="1"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i-FI" sz="10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" name="Otsikko 1">
            <a:extLst>
              <a:ext uri="{FF2B5EF4-FFF2-40B4-BE49-F238E27FC236}">
                <a16:creationId xmlns:a16="http://schemas.microsoft.com/office/drawing/2014/main" id="{DC5A08FE-D599-F8A4-A7C5-1601F524A95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95324" y="1490871"/>
            <a:ext cx="3421063" cy="3876258"/>
          </a:xfrm>
          <a:prstGeom prst="rect">
            <a:avLst/>
          </a:prstGeom>
        </p:spPr>
        <p:txBody>
          <a:bodyPr lIns="0" tIns="0" rIns="0" bIns="0" anchor="ctr"/>
          <a:lstStyle>
            <a:lvl1pPr algn="r">
              <a:defRPr sz="3200" b="1"/>
            </a:lvl1pPr>
          </a:lstStyle>
          <a:p>
            <a:r>
              <a:rPr lang="fi-FI" dirty="0"/>
              <a:t>Muokkaa </a:t>
            </a:r>
            <a:r>
              <a:rPr lang="fi-FI" dirty="0" err="1"/>
              <a:t>ots</a:t>
            </a:r>
            <a:r>
              <a:rPr lang="fi-FI" dirty="0"/>
              <a:t>. </a:t>
            </a:r>
            <a:r>
              <a:rPr lang="fi-FI" dirty="0" err="1"/>
              <a:t>perustyyl</a:t>
            </a:r>
            <a:r>
              <a:rPr lang="fi-FI" dirty="0"/>
              <a:t>. </a:t>
            </a:r>
            <a:r>
              <a:rPr lang="fi-FI" dirty="0" err="1"/>
              <a:t>napsautt</a:t>
            </a:r>
            <a:r>
              <a:rPr lang="fi-FI" dirty="0"/>
              <a:t>.</a:t>
            </a:r>
          </a:p>
        </p:txBody>
      </p:sp>
      <p:pic>
        <p:nvPicPr>
          <p:cNvPr id="7" name="Kuva 6">
            <a:extLst>
              <a:ext uri="{FF2B5EF4-FFF2-40B4-BE49-F238E27FC236}">
                <a16:creationId xmlns:a16="http://schemas.microsoft.com/office/drawing/2014/main" id="{4E2D9B49-20A9-CD99-9B4E-CE5B51DA1154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-1916" y="0"/>
            <a:ext cx="4302787" cy="6165849"/>
          </a:xfrm>
          <a:prstGeom prst="rect">
            <a:avLst/>
          </a:prstGeom>
        </p:spPr>
      </p:pic>
      <p:sp>
        <p:nvSpPr>
          <p:cNvPr id="5" name="Päivämäärän paikkamerkki 2">
            <a:extLst>
              <a:ext uri="{FF2B5EF4-FFF2-40B4-BE49-F238E27FC236}">
                <a16:creationId xmlns:a16="http://schemas.microsoft.com/office/drawing/2014/main" id="{A8A25DE3-039C-E34A-AC2D-CBFDFA2443C1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753475" y="6378645"/>
            <a:ext cx="2743200" cy="365125"/>
          </a:xfrm>
        </p:spPr>
        <p:txBody>
          <a:bodyPr/>
          <a:lstStyle/>
          <a:p>
            <a:r>
              <a:rPr lang="fi-FI"/>
              <a:t>xx.xx.2026</a:t>
            </a:r>
            <a:endParaRPr lang="fi-FI" dirty="0"/>
          </a:p>
        </p:txBody>
      </p:sp>
      <p:sp>
        <p:nvSpPr>
          <p:cNvPr id="8" name="Alatunnisteen paikkamerkki 3">
            <a:extLst>
              <a:ext uri="{FF2B5EF4-FFF2-40B4-BE49-F238E27FC236}">
                <a16:creationId xmlns:a16="http://schemas.microsoft.com/office/drawing/2014/main" id="{2593D6BD-CC47-4877-567D-CF24181FCB3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7381875" y="152145"/>
            <a:ext cx="4114800" cy="365125"/>
          </a:xfrm>
        </p:spPr>
        <p:txBody>
          <a:bodyPr/>
          <a:lstStyle/>
          <a:p>
            <a:r>
              <a:rPr lang="fi-FI"/>
              <a:t>SO12081 | Kopiosto_Korkeakouluopiskelijoiden kopiointi 2026</a:t>
            </a:r>
            <a:endParaRPr lang="fi-FI" dirty="0"/>
          </a:p>
        </p:txBody>
      </p:sp>
      <p:sp>
        <p:nvSpPr>
          <p:cNvPr id="9" name="Dian numeron paikkamerkki 4">
            <a:extLst>
              <a:ext uri="{FF2B5EF4-FFF2-40B4-BE49-F238E27FC236}">
                <a16:creationId xmlns:a16="http://schemas.microsoft.com/office/drawing/2014/main" id="{1757871E-468D-298E-24E3-202DD65DEB6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573504" y="6378645"/>
            <a:ext cx="406029" cy="365125"/>
          </a:xfrm>
        </p:spPr>
        <p:txBody>
          <a:bodyPr/>
          <a:lstStyle/>
          <a:p>
            <a:fld id="{FE5B6939-2160-4D54-A0A9-177BFACD315D}" type="slidenum">
              <a:rPr lang="fi-FI" smtClean="0"/>
              <a:pPr/>
              <a:t>‹#›</a:t>
            </a:fld>
            <a:endParaRPr lang="fi-FI" dirty="0"/>
          </a:p>
        </p:txBody>
      </p:sp>
      <p:pic>
        <p:nvPicPr>
          <p:cNvPr id="11" name="Kuva 10">
            <a:extLst>
              <a:ext uri="{FF2B5EF4-FFF2-40B4-BE49-F238E27FC236}">
                <a16:creationId xmlns:a16="http://schemas.microsoft.com/office/drawing/2014/main" id="{010D959E-9128-9B3E-9D35-E3B642D82C5F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00" y="1599"/>
            <a:ext cx="1622413" cy="360176"/>
          </a:xfrm>
          <a:prstGeom prst="rect">
            <a:avLst/>
          </a:prstGeom>
        </p:spPr>
      </p:pic>
      <p:sp>
        <p:nvSpPr>
          <p:cNvPr id="2" name="Tekstin paikkamerkki 11">
            <a:extLst>
              <a:ext uri="{FF2B5EF4-FFF2-40B4-BE49-F238E27FC236}">
                <a16:creationId xmlns:a16="http://schemas.microsoft.com/office/drawing/2014/main" id="{2CF66904-D4FB-F8B4-C3FF-B914C635A5A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475164" y="1217546"/>
            <a:ext cx="7021511" cy="4422908"/>
          </a:xfrm>
          <a:prstGeom prst="rect">
            <a:avLst/>
          </a:prstGeom>
        </p:spPr>
        <p:txBody>
          <a:bodyPr lIns="0" tIns="0" rIns="0" bIns="0" numCol="1" spcCol="0" anchor="ctr"/>
          <a:lstStyle>
            <a:lvl1pPr marL="144000" indent="-144000">
              <a:buClr>
                <a:schemeClr val="accent2"/>
              </a:buClr>
              <a:defRPr sz="1600"/>
            </a:lvl1pPr>
            <a:lvl2pPr marL="648000" indent="-216000">
              <a:buClr>
                <a:schemeClr val="accent2"/>
              </a:buClr>
              <a:buFont typeface="Arial" panose="020B0604020202020204" pitchFamily="34" charset="0"/>
              <a:buChar char="•"/>
              <a:defRPr sz="1600"/>
            </a:lvl2pPr>
            <a:lvl3pPr marL="648000" indent="-216000">
              <a:buClr>
                <a:schemeClr val="accent2"/>
              </a:buClr>
              <a:buFont typeface="Calibri" panose="020F0502020204030204" pitchFamily="34" charset="0"/>
              <a:buChar char="→"/>
              <a:defRPr sz="1600"/>
            </a:lvl3pPr>
            <a:lvl4pPr marL="900000" indent="-144000">
              <a:buClr>
                <a:schemeClr val="accent1"/>
              </a:buClr>
              <a:defRPr sz="1600"/>
            </a:lvl4pPr>
            <a:lvl5pPr marL="1260000" indent="-144000">
              <a:buClr>
                <a:schemeClr val="accent2"/>
              </a:buClr>
              <a:buFont typeface="Courier New" panose="02070309020205020404" pitchFamily="49" charset="0"/>
              <a:buChar char="o"/>
              <a:defRPr sz="1600"/>
            </a:lvl5pPr>
          </a:lstStyle>
          <a:p>
            <a:pPr lvl="0"/>
            <a:r>
              <a:rPr lang="fi-FI" dirty="0"/>
              <a:t>Muokkaa tekstin perustyylejä napsauttamalla</a:t>
            </a:r>
          </a:p>
          <a:p>
            <a:pPr lvl="1"/>
            <a:r>
              <a:rPr lang="fi-FI" dirty="0"/>
              <a:t>toinen taso</a:t>
            </a:r>
          </a:p>
          <a:p>
            <a:pPr lvl="2"/>
            <a:r>
              <a:rPr lang="fi-FI" dirty="0"/>
              <a:t>kolmas taso</a:t>
            </a:r>
          </a:p>
          <a:p>
            <a:pPr lvl="3"/>
            <a:r>
              <a:rPr lang="fi-FI" dirty="0"/>
              <a:t>neljäs taso</a:t>
            </a:r>
          </a:p>
          <a:p>
            <a:pPr lvl="4"/>
            <a:r>
              <a:rPr lang="fi-FI" dirty="0"/>
              <a:t>viides taso</a:t>
            </a:r>
          </a:p>
        </p:txBody>
      </p:sp>
    </p:spTree>
    <p:extLst>
      <p:ext uri="{BB962C8B-B14F-4D97-AF65-F5344CB8AC3E}">
        <p14:creationId xmlns:p14="http://schemas.microsoft.com/office/powerpoint/2010/main" val="4058057066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Vähän tekstiä -taustakuva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Päivämäärän paikkamerkki 7">
            <a:extLst>
              <a:ext uri="{FF2B5EF4-FFF2-40B4-BE49-F238E27FC236}">
                <a16:creationId xmlns:a16="http://schemas.microsoft.com/office/drawing/2014/main" id="{B2DFCAA6-8743-189D-90CF-A7ACB3A68A43}"/>
              </a:ext>
            </a:extLst>
          </p:cNvPr>
          <p:cNvSpPr txBox="1">
            <a:spLocks/>
          </p:cNvSpPr>
          <p:nvPr/>
        </p:nvSpPr>
        <p:spPr>
          <a:xfrm>
            <a:off x="10368005" y="6399565"/>
            <a:ext cx="1006876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fi-FI"/>
            </a:defPPr>
            <a:lvl1pPr marL="0" algn="r" defTabSz="914400" rtl="0" eaLnBrk="1" latinLnBrk="0" hangingPunct="1"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i-FI" sz="10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" name="Otsikko 1">
            <a:extLst>
              <a:ext uri="{FF2B5EF4-FFF2-40B4-BE49-F238E27FC236}">
                <a16:creationId xmlns:a16="http://schemas.microsoft.com/office/drawing/2014/main" id="{DC5A08FE-D599-F8A4-A7C5-1601F524A95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95324" y="1490871"/>
            <a:ext cx="3421063" cy="3876258"/>
          </a:xfrm>
          <a:prstGeom prst="rect">
            <a:avLst/>
          </a:prstGeom>
        </p:spPr>
        <p:txBody>
          <a:bodyPr lIns="0" tIns="0" rIns="0" bIns="0" anchor="ctr"/>
          <a:lstStyle>
            <a:lvl1pPr algn="r">
              <a:defRPr sz="3200" b="1"/>
            </a:lvl1pPr>
          </a:lstStyle>
          <a:p>
            <a:r>
              <a:rPr lang="fi-FI" dirty="0"/>
              <a:t>Muokkaa </a:t>
            </a:r>
            <a:r>
              <a:rPr lang="fi-FI" dirty="0" err="1"/>
              <a:t>ots</a:t>
            </a:r>
            <a:r>
              <a:rPr lang="fi-FI" dirty="0"/>
              <a:t>. </a:t>
            </a:r>
            <a:r>
              <a:rPr lang="fi-FI" dirty="0" err="1"/>
              <a:t>perustyyl</a:t>
            </a:r>
            <a:r>
              <a:rPr lang="fi-FI" dirty="0"/>
              <a:t>. </a:t>
            </a:r>
            <a:r>
              <a:rPr lang="fi-FI" dirty="0" err="1"/>
              <a:t>napsautt</a:t>
            </a:r>
            <a:r>
              <a:rPr lang="fi-FI" dirty="0"/>
              <a:t>.</a:t>
            </a:r>
          </a:p>
        </p:txBody>
      </p:sp>
      <p:pic>
        <p:nvPicPr>
          <p:cNvPr id="7" name="Kuva 6">
            <a:extLst>
              <a:ext uri="{FF2B5EF4-FFF2-40B4-BE49-F238E27FC236}">
                <a16:creationId xmlns:a16="http://schemas.microsoft.com/office/drawing/2014/main" id="{4E2D9B49-20A9-CD99-9B4E-CE5B51DA1154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-1916" y="0"/>
            <a:ext cx="4302787" cy="6165849"/>
          </a:xfrm>
          <a:prstGeom prst="rect">
            <a:avLst/>
          </a:prstGeom>
        </p:spPr>
      </p:pic>
      <p:sp>
        <p:nvSpPr>
          <p:cNvPr id="5" name="Päivämäärän paikkamerkki 2">
            <a:extLst>
              <a:ext uri="{FF2B5EF4-FFF2-40B4-BE49-F238E27FC236}">
                <a16:creationId xmlns:a16="http://schemas.microsoft.com/office/drawing/2014/main" id="{A8A25DE3-039C-E34A-AC2D-CBFDFA2443C1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753475" y="6378645"/>
            <a:ext cx="2743200" cy="365125"/>
          </a:xfrm>
        </p:spPr>
        <p:txBody>
          <a:bodyPr/>
          <a:lstStyle/>
          <a:p>
            <a:r>
              <a:rPr lang="fi-FI"/>
              <a:t>xx.xx.2026</a:t>
            </a:r>
            <a:endParaRPr lang="fi-FI" dirty="0"/>
          </a:p>
        </p:txBody>
      </p:sp>
      <p:sp>
        <p:nvSpPr>
          <p:cNvPr id="8" name="Alatunnisteen paikkamerkki 3">
            <a:extLst>
              <a:ext uri="{FF2B5EF4-FFF2-40B4-BE49-F238E27FC236}">
                <a16:creationId xmlns:a16="http://schemas.microsoft.com/office/drawing/2014/main" id="{2593D6BD-CC47-4877-567D-CF24181FCB3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7381875" y="152145"/>
            <a:ext cx="4114800" cy="365125"/>
          </a:xfrm>
        </p:spPr>
        <p:txBody>
          <a:bodyPr/>
          <a:lstStyle/>
          <a:p>
            <a:r>
              <a:rPr lang="fi-FI"/>
              <a:t>SO12081 | Kopiosto_Korkeakouluopiskelijoiden kopiointi 2026</a:t>
            </a:r>
            <a:endParaRPr lang="fi-FI" dirty="0"/>
          </a:p>
        </p:txBody>
      </p:sp>
      <p:sp>
        <p:nvSpPr>
          <p:cNvPr id="9" name="Dian numeron paikkamerkki 4">
            <a:extLst>
              <a:ext uri="{FF2B5EF4-FFF2-40B4-BE49-F238E27FC236}">
                <a16:creationId xmlns:a16="http://schemas.microsoft.com/office/drawing/2014/main" id="{1757871E-468D-298E-24E3-202DD65DEB6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573504" y="6378645"/>
            <a:ext cx="406029" cy="365125"/>
          </a:xfrm>
        </p:spPr>
        <p:txBody>
          <a:bodyPr/>
          <a:lstStyle/>
          <a:p>
            <a:fld id="{FE5B6939-2160-4D54-A0A9-177BFACD315D}" type="slidenum">
              <a:rPr lang="fi-FI" smtClean="0"/>
              <a:pPr/>
              <a:t>‹#›</a:t>
            </a:fld>
            <a:endParaRPr lang="fi-FI" dirty="0"/>
          </a:p>
        </p:txBody>
      </p:sp>
      <p:pic>
        <p:nvPicPr>
          <p:cNvPr id="11" name="Kuva 10">
            <a:extLst>
              <a:ext uri="{FF2B5EF4-FFF2-40B4-BE49-F238E27FC236}">
                <a16:creationId xmlns:a16="http://schemas.microsoft.com/office/drawing/2014/main" id="{010D959E-9128-9B3E-9D35-E3B642D82C5F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00" y="1599"/>
            <a:ext cx="1622413" cy="360176"/>
          </a:xfrm>
          <a:prstGeom prst="rect">
            <a:avLst/>
          </a:prstGeom>
        </p:spPr>
      </p:pic>
      <p:sp>
        <p:nvSpPr>
          <p:cNvPr id="2" name="Tekstin paikkamerkki 11">
            <a:extLst>
              <a:ext uri="{FF2B5EF4-FFF2-40B4-BE49-F238E27FC236}">
                <a16:creationId xmlns:a16="http://schemas.microsoft.com/office/drawing/2014/main" id="{53B18EEC-FFAE-C08A-F0F3-3D6E5057CC8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475164" y="1217546"/>
            <a:ext cx="7021511" cy="4422908"/>
          </a:xfrm>
          <a:prstGeom prst="rect">
            <a:avLst/>
          </a:prstGeom>
        </p:spPr>
        <p:txBody>
          <a:bodyPr lIns="0" tIns="0" rIns="0" bIns="0" numCol="1" spcCol="0" anchor="ctr"/>
          <a:lstStyle>
            <a:lvl1pPr marL="144000" indent="-144000">
              <a:buClr>
                <a:schemeClr val="accent2"/>
              </a:buClr>
              <a:defRPr sz="1600"/>
            </a:lvl1pPr>
            <a:lvl2pPr marL="648000" indent="-216000">
              <a:buClr>
                <a:schemeClr val="accent2"/>
              </a:buClr>
              <a:buFont typeface="Arial" panose="020B0604020202020204" pitchFamily="34" charset="0"/>
              <a:buChar char="•"/>
              <a:defRPr sz="1600"/>
            </a:lvl2pPr>
            <a:lvl3pPr marL="648000" indent="-216000">
              <a:buClr>
                <a:schemeClr val="accent2"/>
              </a:buClr>
              <a:buFont typeface="Calibri" panose="020F0502020204030204" pitchFamily="34" charset="0"/>
              <a:buChar char="→"/>
              <a:defRPr sz="1600"/>
            </a:lvl3pPr>
            <a:lvl4pPr marL="900000" indent="-144000">
              <a:buClr>
                <a:schemeClr val="accent1"/>
              </a:buClr>
              <a:defRPr sz="1600"/>
            </a:lvl4pPr>
            <a:lvl5pPr marL="1260000" indent="-144000">
              <a:buClr>
                <a:schemeClr val="accent2"/>
              </a:buClr>
              <a:buFont typeface="Courier New" panose="02070309020205020404" pitchFamily="49" charset="0"/>
              <a:buChar char="o"/>
              <a:defRPr sz="1600"/>
            </a:lvl5pPr>
          </a:lstStyle>
          <a:p>
            <a:pPr lvl="0"/>
            <a:r>
              <a:rPr lang="fi-FI" dirty="0"/>
              <a:t>Muokkaa tekstin perustyylejä napsauttamalla</a:t>
            </a:r>
          </a:p>
          <a:p>
            <a:pPr lvl="1"/>
            <a:r>
              <a:rPr lang="fi-FI" dirty="0"/>
              <a:t>toinen taso</a:t>
            </a:r>
          </a:p>
          <a:p>
            <a:pPr lvl="2"/>
            <a:r>
              <a:rPr lang="fi-FI" dirty="0"/>
              <a:t>kolmas taso</a:t>
            </a:r>
          </a:p>
          <a:p>
            <a:pPr lvl="3"/>
            <a:r>
              <a:rPr lang="fi-FI" dirty="0"/>
              <a:t>neljäs taso</a:t>
            </a:r>
          </a:p>
          <a:p>
            <a:pPr lvl="4"/>
            <a:r>
              <a:rPr lang="fi-FI" dirty="0"/>
              <a:t>viides taso</a:t>
            </a:r>
          </a:p>
        </p:txBody>
      </p:sp>
    </p:spTree>
    <p:extLst>
      <p:ext uri="{BB962C8B-B14F-4D97-AF65-F5344CB8AC3E}">
        <p14:creationId xmlns:p14="http://schemas.microsoft.com/office/powerpoint/2010/main" val="2478212361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Väliotsikko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Päivämäärän paikkamerkki 7">
            <a:extLst>
              <a:ext uri="{FF2B5EF4-FFF2-40B4-BE49-F238E27FC236}">
                <a16:creationId xmlns:a16="http://schemas.microsoft.com/office/drawing/2014/main" id="{B2DFCAA6-8743-189D-90CF-A7ACB3A68A43}"/>
              </a:ext>
            </a:extLst>
          </p:cNvPr>
          <p:cNvSpPr txBox="1">
            <a:spLocks/>
          </p:cNvSpPr>
          <p:nvPr/>
        </p:nvSpPr>
        <p:spPr>
          <a:xfrm>
            <a:off x="10368005" y="6399565"/>
            <a:ext cx="1006876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fi-FI"/>
            </a:defPPr>
            <a:lvl1pPr marL="0" algn="r" defTabSz="914400" rtl="0" eaLnBrk="1" latinLnBrk="0" hangingPunct="1"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i-FI" sz="10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Päivämäärän paikkamerkki 2">
            <a:extLst>
              <a:ext uri="{FF2B5EF4-FFF2-40B4-BE49-F238E27FC236}">
                <a16:creationId xmlns:a16="http://schemas.microsoft.com/office/drawing/2014/main" id="{8FF3D0D7-9A6B-7831-C18C-C9FB428652A7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753475" y="6378645"/>
            <a:ext cx="2743200" cy="365125"/>
          </a:xfrm>
        </p:spPr>
        <p:txBody>
          <a:bodyPr/>
          <a:lstStyle/>
          <a:p>
            <a:r>
              <a:rPr lang="fi-FI"/>
              <a:t>xx.xx.2026</a:t>
            </a:r>
            <a:endParaRPr lang="fi-FI" dirty="0"/>
          </a:p>
        </p:txBody>
      </p:sp>
      <p:sp>
        <p:nvSpPr>
          <p:cNvPr id="8" name="Alatunnisteen paikkamerkki 3">
            <a:extLst>
              <a:ext uri="{FF2B5EF4-FFF2-40B4-BE49-F238E27FC236}">
                <a16:creationId xmlns:a16="http://schemas.microsoft.com/office/drawing/2014/main" id="{3F06EC29-04A3-7442-00BA-0BF83C9D859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7381875" y="152145"/>
            <a:ext cx="4114800" cy="365125"/>
          </a:xfrm>
        </p:spPr>
        <p:txBody>
          <a:bodyPr/>
          <a:lstStyle/>
          <a:p>
            <a:r>
              <a:rPr lang="fi-FI"/>
              <a:t>SO12081 | Kopiosto_Korkeakouluopiskelijoiden kopiointi 2026</a:t>
            </a:r>
            <a:endParaRPr lang="fi-FI" dirty="0"/>
          </a:p>
        </p:txBody>
      </p:sp>
      <p:sp>
        <p:nvSpPr>
          <p:cNvPr id="9" name="Dian numeron paikkamerkki 4">
            <a:extLst>
              <a:ext uri="{FF2B5EF4-FFF2-40B4-BE49-F238E27FC236}">
                <a16:creationId xmlns:a16="http://schemas.microsoft.com/office/drawing/2014/main" id="{35C588A8-40E1-5987-C0B1-89A4A8A7527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573504" y="6378645"/>
            <a:ext cx="406029" cy="365125"/>
          </a:xfrm>
        </p:spPr>
        <p:txBody>
          <a:bodyPr/>
          <a:lstStyle/>
          <a:p>
            <a:fld id="{FE5B6939-2160-4D54-A0A9-177BFACD315D}" type="slidenum">
              <a:rPr lang="fi-FI" smtClean="0"/>
              <a:pPr/>
              <a:t>‹#›</a:t>
            </a:fld>
            <a:endParaRPr lang="fi-FI" dirty="0"/>
          </a:p>
        </p:txBody>
      </p:sp>
      <p:sp>
        <p:nvSpPr>
          <p:cNvPr id="12" name="Otsikko 1">
            <a:extLst>
              <a:ext uri="{FF2B5EF4-FFF2-40B4-BE49-F238E27FC236}">
                <a16:creationId xmlns:a16="http://schemas.microsoft.com/office/drawing/2014/main" id="{9B9CA4E1-4770-7733-CF3F-A689CC264A6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802296" y="2542879"/>
            <a:ext cx="8587408" cy="1507202"/>
          </a:xfrm>
          <a:prstGeom prst="rect">
            <a:avLst/>
          </a:prstGeom>
        </p:spPr>
        <p:txBody>
          <a:bodyPr anchor="ctr"/>
          <a:lstStyle>
            <a:lvl1pPr algn="ctr">
              <a:defRPr sz="3600">
                <a:latin typeface="Segoe UI Black" panose="020B0A02040204020203" pitchFamily="34" charset="0"/>
                <a:ea typeface="Segoe UI Black" panose="020B0A02040204020203" pitchFamily="34" charset="0"/>
              </a:defRPr>
            </a:lvl1pPr>
          </a:lstStyle>
          <a:p>
            <a:r>
              <a:rPr lang="fi-FI"/>
              <a:t>Muokkaa ots. perustyyl. napsautt.</a:t>
            </a:r>
            <a:endParaRPr lang="fi-FI" dirty="0"/>
          </a:p>
        </p:txBody>
      </p:sp>
      <p:pic>
        <p:nvPicPr>
          <p:cNvPr id="17" name="Kuva 16">
            <a:extLst>
              <a:ext uri="{FF2B5EF4-FFF2-40B4-BE49-F238E27FC236}">
                <a16:creationId xmlns:a16="http://schemas.microsoft.com/office/drawing/2014/main" id="{FEBE9030-8594-ECDD-5D7F-9A07932B001B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00" y="1599"/>
            <a:ext cx="1622413" cy="360176"/>
          </a:xfrm>
          <a:prstGeom prst="rect">
            <a:avLst/>
          </a:prstGeom>
        </p:spPr>
      </p:pic>
      <p:pic>
        <p:nvPicPr>
          <p:cNvPr id="13" name="Kuva 12">
            <a:extLst>
              <a:ext uri="{FF2B5EF4-FFF2-40B4-BE49-F238E27FC236}">
                <a16:creationId xmlns:a16="http://schemas.microsoft.com/office/drawing/2014/main" id="{66510EE8-E05A-057F-F582-516D4EF1D722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rcRect t="5789"/>
          <a:stretch>
            <a:fillRect/>
          </a:stretch>
        </p:blipFill>
        <p:spPr>
          <a:xfrm>
            <a:off x="-6949" y="-1"/>
            <a:ext cx="11851286" cy="616584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87838890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Vähän tekstiä -taustakuva sivussa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Kuva 10">
            <a:extLst>
              <a:ext uri="{FF2B5EF4-FFF2-40B4-BE49-F238E27FC236}">
                <a16:creationId xmlns:a16="http://schemas.microsoft.com/office/drawing/2014/main" id="{5B849053-5E72-B405-3270-AB867082319D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Suorakulmio 2">
            <a:extLst>
              <a:ext uri="{FF2B5EF4-FFF2-40B4-BE49-F238E27FC236}">
                <a16:creationId xmlns:a16="http://schemas.microsoft.com/office/drawing/2014/main" id="{D73ADCDE-094B-BD03-64F1-A31B2C07D8FD}"/>
              </a:ext>
            </a:extLst>
          </p:cNvPr>
          <p:cNvSpPr/>
          <p:nvPr/>
        </p:nvSpPr>
        <p:spPr>
          <a:xfrm>
            <a:off x="0" y="1"/>
            <a:ext cx="12192000" cy="6858000"/>
          </a:xfrm>
          <a:prstGeom prst="rect">
            <a:avLst/>
          </a:prstGeom>
          <a:solidFill>
            <a:schemeClr val="bg1">
              <a:alpha val="7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/>
          </a:p>
        </p:txBody>
      </p:sp>
      <p:sp>
        <p:nvSpPr>
          <p:cNvPr id="14" name="Päivämäärän paikkamerkki 7">
            <a:extLst>
              <a:ext uri="{FF2B5EF4-FFF2-40B4-BE49-F238E27FC236}">
                <a16:creationId xmlns:a16="http://schemas.microsoft.com/office/drawing/2014/main" id="{B2DFCAA6-8743-189D-90CF-A7ACB3A68A43}"/>
              </a:ext>
            </a:extLst>
          </p:cNvPr>
          <p:cNvSpPr txBox="1">
            <a:spLocks/>
          </p:cNvSpPr>
          <p:nvPr/>
        </p:nvSpPr>
        <p:spPr>
          <a:xfrm>
            <a:off x="10368005" y="6399565"/>
            <a:ext cx="1006876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fi-FI"/>
            </a:defPPr>
            <a:lvl1pPr marL="0" algn="r" defTabSz="914400" rtl="0" eaLnBrk="1" latinLnBrk="0" hangingPunct="1"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i-FI" sz="10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5" name="Alatunnisteen paikkamerkki 3">
            <a:extLst>
              <a:ext uri="{FF2B5EF4-FFF2-40B4-BE49-F238E27FC236}">
                <a16:creationId xmlns:a16="http://schemas.microsoft.com/office/drawing/2014/main" id="{794D9C08-379F-D82E-466A-37A54DB2783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7864734" y="152145"/>
            <a:ext cx="4114800" cy="365125"/>
          </a:xfrm>
        </p:spPr>
        <p:txBody>
          <a:bodyPr/>
          <a:lstStyle/>
          <a:p>
            <a:r>
              <a:rPr lang="fi-FI"/>
              <a:t>SO12081 | Kopiosto_Korkeakouluopiskelijoiden kopiointi 2026</a:t>
            </a:r>
            <a:endParaRPr lang="fi-FI" dirty="0"/>
          </a:p>
        </p:txBody>
      </p:sp>
      <p:sp>
        <p:nvSpPr>
          <p:cNvPr id="16" name="Dian numeron paikkamerkki 4">
            <a:extLst>
              <a:ext uri="{FF2B5EF4-FFF2-40B4-BE49-F238E27FC236}">
                <a16:creationId xmlns:a16="http://schemas.microsoft.com/office/drawing/2014/main" id="{17ACEE5F-4A65-0E4D-C9F1-6D0DCAE4059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573504" y="6378645"/>
            <a:ext cx="406029" cy="365125"/>
          </a:xfrm>
        </p:spPr>
        <p:txBody>
          <a:bodyPr/>
          <a:lstStyle/>
          <a:p>
            <a:fld id="{FE5B6939-2160-4D54-A0A9-177BFACD315D}" type="slidenum">
              <a:rPr lang="fi-FI" smtClean="0"/>
              <a:pPr/>
              <a:t>‹#›</a:t>
            </a:fld>
            <a:endParaRPr lang="fi-FI" dirty="0"/>
          </a:p>
        </p:txBody>
      </p:sp>
      <p:sp>
        <p:nvSpPr>
          <p:cNvPr id="5" name="Otsikko 1">
            <a:extLst>
              <a:ext uri="{FF2B5EF4-FFF2-40B4-BE49-F238E27FC236}">
                <a16:creationId xmlns:a16="http://schemas.microsoft.com/office/drawing/2014/main" id="{4BD705FF-6AFE-D0C0-E55F-FA565690828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95324" y="1490871"/>
            <a:ext cx="3421063" cy="3876258"/>
          </a:xfrm>
          <a:prstGeom prst="rect">
            <a:avLst/>
          </a:prstGeom>
        </p:spPr>
        <p:txBody>
          <a:bodyPr lIns="0" tIns="0" rIns="0" bIns="0" anchor="ctr"/>
          <a:lstStyle>
            <a:lvl1pPr algn="r">
              <a:defRPr sz="3200" b="1"/>
            </a:lvl1pPr>
          </a:lstStyle>
          <a:p>
            <a:r>
              <a:rPr lang="fi-FI" dirty="0"/>
              <a:t>Muokkaa </a:t>
            </a:r>
            <a:r>
              <a:rPr lang="fi-FI" dirty="0" err="1"/>
              <a:t>ots</a:t>
            </a:r>
            <a:r>
              <a:rPr lang="fi-FI" dirty="0"/>
              <a:t>. </a:t>
            </a:r>
            <a:r>
              <a:rPr lang="fi-FI" dirty="0" err="1"/>
              <a:t>perustyyl</a:t>
            </a:r>
            <a:r>
              <a:rPr lang="fi-FI" dirty="0"/>
              <a:t>. </a:t>
            </a:r>
            <a:r>
              <a:rPr lang="fi-FI" dirty="0" err="1"/>
              <a:t>napsautt</a:t>
            </a:r>
            <a:r>
              <a:rPr lang="fi-FI" dirty="0"/>
              <a:t>.</a:t>
            </a:r>
          </a:p>
        </p:txBody>
      </p:sp>
      <p:pic>
        <p:nvPicPr>
          <p:cNvPr id="4" name="Kuva 3">
            <a:extLst>
              <a:ext uri="{FF2B5EF4-FFF2-40B4-BE49-F238E27FC236}">
                <a16:creationId xmlns:a16="http://schemas.microsoft.com/office/drawing/2014/main" id="{459077D0-0E57-E5BB-F3EF-815370A9BD81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00" y="1599"/>
            <a:ext cx="1622413" cy="360176"/>
          </a:xfrm>
          <a:prstGeom prst="rect">
            <a:avLst/>
          </a:prstGeom>
        </p:spPr>
      </p:pic>
      <p:sp>
        <p:nvSpPr>
          <p:cNvPr id="2" name="Päivämäärän paikkamerkki 2">
            <a:extLst>
              <a:ext uri="{FF2B5EF4-FFF2-40B4-BE49-F238E27FC236}">
                <a16:creationId xmlns:a16="http://schemas.microsoft.com/office/drawing/2014/main" id="{1C213614-BA80-1FEB-DE04-74B4D9CABFC2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753475" y="6378645"/>
            <a:ext cx="2743200" cy="365125"/>
          </a:xfrm>
        </p:spPr>
        <p:txBody>
          <a:bodyPr/>
          <a:lstStyle/>
          <a:p>
            <a:r>
              <a:rPr lang="fi-FI"/>
              <a:t>xx.xx.2026</a:t>
            </a:r>
            <a:endParaRPr lang="fi-FI" dirty="0"/>
          </a:p>
        </p:txBody>
      </p:sp>
      <p:sp>
        <p:nvSpPr>
          <p:cNvPr id="6" name="Tekstin paikkamerkki 11">
            <a:extLst>
              <a:ext uri="{FF2B5EF4-FFF2-40B4-BE49-F238E27FC236}">
                <a16:creationId xmlns:a16="http://schemas.microsoft.com/office/drawing/2014/main" id="{0EFAECEC-3AAA-F959-CFE8-0275678BE88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475164" y="1217546"/>
            <a:ext cx="7021511" cy="4422908"/>
          </a:xfrm>
          <a:prstGeom prst="rect">
            <a:avLst/>
          </a:prstGeom>
        </p:spPr>
        <p:txBody>
          <a:bodyPr lIns="0" tIns="0" rIns="0" bIns="0" numCol="1" spcCol="0" anchor="ctr"/>
          <a:lstStyle>
            <a:lvl1pPr marL="144000" indent="-144000">
              <a:buClr>
                <a:schemeClr val="accent2"/>
              </a:buClr>
              <a:defRPr sz="1600"/>
            </a:lvl1pPr>
            <a:lvl2pPr marL="648000" indent="-216000">
              <a:buClr>
                <a:schemeClr val="accent2"/>
              </a:buClr>
              <a:buFont typeface="Arial" panose="020B0604020202020204" pitchFamily="34" charset="0"/>
              <a:buChar char="•"/>
              <a:defRPr sz="1600"/>
            </a:lvl2pPr>
            <a:lvl3pPr marL="648000" indent="-216000">
              <a:buClr>
                <a:schemeClr val="accent2"/>
              </a:buClr>
              <a:buFont typeface="Calibri" panose="020F0502020204030204" pitchFamily="34" charset="0"/>
              <a:buChar char="→"/>
              <a:defRPr sz="1600"/>
            </a:lvl3pPr>
            <a:lvl4pPr marL="900000" indent="-144000">
              <a:buClr>
                <a:schemeClr val="accent1"/>
              </a:buClr>
              <a:defRPr sz="1600"/>
            </a:lvl4pPr>
            <a:lvl5pPr marL="1260000" indent="-144000">
              <a:buClr>
                <a:schemeClr val="accent2"/>
              </a:buClr>
              <a:buFont typeface="Courier New" panose="02070309020205020404" pitchFamily="49" charset="0"/>
              <a:buChar char="o"/>
              <a:defRPr sz="1600"/>
            </a:lvl5pPr>
          </a:lstStyle>
          <a:p>
            <a:pPr lvl="0"/>
            <a:r>
              <a:rPr lang="fi-FI" dirty="0"/>
              <a:t>Muokkaa tekstin perustyylejä napsauttamalla</a:t>
            </a:r>
          </a:p>
          <a:p>
            <a:pPr lvl="1"/>
            <a:r>
              <a:rPr lang="fi-FI" dirty="0"/>
              <a:t>toinen taso</a:t>
            </a:r>
          </a:p>
          <a:p>
            <a:pPr lvl="2"/>
            <a:r>
              <a:rPr lang="fi-FI" dirty="0"/>
              <a:t>kolmas taso</a:t>
            </a:r>
          </a:p>
          <a:p>
            <a:pPr lvl="3"/>
            <a:r>
              <a:rPr lang="fi-FI" dirty="0"/>
              <a:t>neljäs taso</a:t>
            </a:r>
          </a:p>
          <a:p>
            <a:pPr lvl="4"/>
            <a:r>
              <a:rPr lang="fi-FI" dirty="0"/>
              <a:t>viides taso</a:t>
            </a:r>
          </a:p>
        </p:txBody>
      </p:sp>
    </p:spTree>
    <p:extLst>
      <p:ext uri="{BB962C8B-B14F-4D97-AF65-F5344CB8AC3E}">
        <p14:creationId xmlns:p14="http://schemas.microsoft.com/office/powerpoint/2010/main" val="1085529117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vähän tekstiä ja kuva">
    <p:bg>
      <p:bgPr>
        <a:blipFill dpi="0" rotWithShape="1">
          <a:blip r:embed="rId2">
            <a:lum/>
          </a:blip>
          <a:srcRect/>
          <a:stretch>
            <a:fillRect l="15000" r="-15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uorakulmio 5">
            <a:extLst>
              <a:ext uri="{FF2B5EF4-FFF2-40B4-BE49-F238E27FC236}">
                <a16:creationId xmlns:a16="http://schemas.microsoft.com/office/drawing/2014/main" id="{56CD255B-9F71-55B2-6025-66EDBDEC39BC}"/>
              </a:ext>
            </a:extLst>
          </p:cNvPr>
          <p:cNvSpPr/>
          <p:nvPr userDrawn="1"/>
        </p:nvSpPr>
        <p:spPr>
          <a:xfrm>
            <a:off x="0" y="0"/>
            <a:ext cx="9594850" cy="6858000"/>
          </a:xfrm>
          <a:prstGeom prst="rect">
            <a:avLst/>
          </a:prstGeom>
          <a:gradFill flip="none" rotWithShape="1">
            <a:gsLst>
              <a:gs pos="73000">
                <a:schemeClr val="bg1"/>
              </a:gs>
              <a:gs pos="100000">
                <a:schemeClr val="bg1">
                  <a:alpha val="0"/>
                </a:schemeClr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/>
          </a:p>
        </p:txBody>
      </p:sp>
      <p:sp>
        <p:nvSpPr>
          <p:cNvPr id="9" name="Alatunnisteen paikkamerkki 8">
            <a:extLst>
              <a:ext uri="{FF2B5EF4-FFF2-40B4-BE49-F238E27FC236}">
                <a16:creationId xmlns:a16="http://schemas.microsoft.com/office/drawing/2014/main" id="{8CC9458F-F82E-D055-916C-4B0AC9CFE45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i-FI"/>
              <a:t>SO12081 | Kopiosto_Korkeakouluopiskelijoiden kopiointi 2026</a:t>
            </a:r>
            <a:endParaRPr lang="fi-FI" dirty="0"/>
          </a:p>
        </p:txBody>
      </p:sp>
      <p:sp>
        <p:nvSpPr>
          <p:cNvPr id="8" name="Päivämäärän paikkamerkki 7">
            <a:extLst>
              <a:ext uri="{FF2B5EF4-FFF2-40B4-BE49-F238E27FC236}">
                <a16:creationId xmlns:a16="http://schemas.microsoft.com/office/drawing/2014/main" id="{CA5228D7-EFCF-62EF-5E55-9CFADA6A980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fi-FI"/>
              <a:t>xx.xx.2026</a:t>
            </a:r>
            <a:endParaRPr lang="fi-FI" dirty="0"/>
          </a:p>
        </p:txBody>
      </p:sp>
      <p:sp>
        <p:nvSpPr>
          <p:cNvPr id="10" name="Dian numeron paikkamerkki 9">
            <a:extLst>
              <a:ext uri="{FF2B5EF4-FFF2-40B4-BE49-F238E27FC236}">
                <a16:creationId xmlns:a16="http://schemas.microsoft.com/office/drawing/2014/main" id="{8E869AE3-E08E-8C00-96FF-46F50167920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5B6939-2160-4D54-A0A9-177BFACD315D}" type="slidenum">
              <a:rPr lang="fi-FI" smtClean="0"/>
              <a:pPr/>
              <a:t>‹#›</a:t>
            </a:fld>
            <a:endParaRPr lang="fi-FI" dirty="0"/>
          </a:p>
        </p:txBody>
      </p:sp>
      <p:pic>
        <p:nvPicPr>
          <p:cNvPr id="7" name="Kuva 6">
            <a:extLst>
              <a:ext uri="{FF2B5EF4-FFF2-40B4-BE49-F238E27FC236}">
                <a16:creationId xmlns:a16="http://schemas.microsoft.com/office/drawing/2014/main" id="{F82C57F1-3A42-0DF3-5A91-7C685D0663CF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00" y="1599"/>
            <a:ext cx="1622413" cy="360176"/>
          </a:xfrm>
          <a:prstGeom prst="rect">
            <a:avLst/>
          </a:prstGeom>
        </p:spPr>
      </p:pic>
      <p:pic>
        <p:nvPicPr>
          <p:cNvPr id="15" name="Kuva 14">
            <a:extLst>
              <a:ext uri="{FF2B5EF4-FFF2-40B4-BE49-F238E27FC236}">
                <a16:creationId xmlns:a16="http://schemas.microsoft.com/office/drawing/2014/main" id="{C919DDF5-F757-3C1D-A5F0-FC16ED689E68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0" y="2131"/>
            <a:ext cx="7637929" cy="6163720"/>
          </a:xfrm>
          <a:prstGeom prst="rect">
            <a:avLst/>
          </a:prstGeom>
        </p:spPr>
      </p:pic>
      <p:sp>
        <p:nvSpPr>
          <p:cNvPr id="5" name="Otsikko 6">
            <a:extLst>
              <a:ext uri="{FF2B5EF4-FFF2-40B4-BE49-F238E27FC236}">
                <a16:creationId xmlns:a16="http://schemas.microsoft.com/office/drawing/2014/main" id="{C1145B07-DD68-963F-EAE4-2228E1E9C1CF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95326" y="517270"/>
            <a:ext cx="6686549" cy="887211"/>
          </a:xfrm>
          <a:prstGeom prst="rect">
            <a:avLst/>
          </a:prstGeom>
        </p:spPr>
        <p:txBody>
          <a:bodyPr lIns="0" tIns="0" rIns="0" bIns="0" anchor="ctr" anchorCtr="0"/>
          <a:lstStyle>
            <a:lvl1pPr>
              <a:defRPr sz="3200" b="1"/>
            </a:lvl1pPr>
          </a:lstStyle>
          <a:p>
            <a:r>
              <a:rPr lang="fi-FI" dirty="0"/>
              <a:t>Muokkaa </a:t>
            </a:r>
            <a:r>
              <a:rPr lang="fi-FI" dirty="0" err="1"/>
              <a:t>ots</a:t>
            </a:r>
            <a:r>
              <a:rPr lang="fi-FI" dirty="0"/>
              <a:t>. </a:t>
            </a:r>
            <a:r>
              <a:rPr lang="fi-FI" dirty="0" err="1"/>
              <a:t>perustyyl</a:t>
            </a:r>
            <a:r>
              <a:rPr lang="fi-FI" dirty="0"/>
              <a:t>. </a:t>
            </a:r>
            <a:r>
              <a:rPr lang="fi-FI" dirty="0" err="1"/>
              <a:t>napsautt</a:t>
            </a:r>
            <a:r>
              <a:rPr lang="fi-FI" dirty="0"/>
              <a:t>. </a:t>
            </a:r>
            <a:br>
              <a:rPr lang="fi-FI" dirty="0"/>
            </a:br>
            <a:r>
              <a:rPr lang="fi-FI" dirty="0"/>
              <a:t>Toinen rivi</a:t>
            </a:r>
          </a:p>
        </p:txBody>
      </p:sp>
      <p:sp>
        <p:nvSpPr>
          <p:cNvPr id="4" name="Tekstin paikkamerkki 11">
            <a:extLst>
              <a:ext uri="{FF2B5EF4-FFF2-40B4-BE49-F238E27FC236}">
                <a16:creationId xmlns:a16="http://schemas.microsoft.com/office/drawing/2014/main" id="{9DE80E46-9E43-F9D8-490B-D70E9E7EC6C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695326" y="1559976"/>
            <a:ext cx="6686549" cy="4383624"/>
          </a:xfrm>
          <a:prstGeom prst="rect">
            <a:avLst/>
          </a:prstGeom>
        </p:spPr>
        <p:txBody>
          <a:bodyPr lIns="0" tIns="0" rIns="0" bIns="0" numCol="1" spcCol="0"/>
          <a:lstStyle>
            <a:lvl1pPr marL="144000" indent="-144000">
              <a:buClr>
                <a:schemeClr val="accent2"/>
              </a:buClr>
              <a:defRPr sz="1600"/>
            </a:lvl1pPr>
            <a:lvl2pPr marL="648000" indent="-216000">
              <a:buClr>
                <a:schemeClr val="accent2"/>
              </a:buClr>
              <a:buFont typeface="Arial" panose="020B0604020202020204" pitchFamily="34" charset="0"/>
              <a:buChar char="•"/>
              <a:defRPr sz="1600"/>
            </a:lvl2pPr>
            <a:lvl3pPr marL="648000" indent="-216000">
              <a:buClr>
                <a:schemeClr val="accent2"/>
              </a:buClr>
              <a:buFont typeface="Calibri" panose="020F0502020204030204" pitchFamily="34" charset="0"/>
              <a:buChar char="→"/>
              <a:defRPr sz="1600"/>
            </a:lvl3pPr>
            <a:lvl4pPr marL="900000" indent="-144000">
              <a:buClr>
                <a:schemeClr val="accent1"/>
              </a:buClr>
              <a:defRPr sz="1600"/>
            </a:lvl4pPr>
            <a:lvl5pPr marL="1260000" indent="-144000">
              <a:buClr>
                <a:schemeClr val="accent2"/>
              </a:buClr>
              <a:buFont typeface="Courier New" panose="02070309020205020404" pitchFamily="49" charset="0"/>
              <a:buChar char="o"/>
              <a:defRPr sz="1600"/>
            </a:lvl5pPr>
          </a:lstStyle>
          <a:p>
            <a:pPr lvl="0"/>
            <a:r>
              <a:rPr lang="fi-FI" dirty="0"/>
              <a:t>Muokkaa tekstin perustyylejä napsauttamalla</a:t>
            </a:r>
          </a:p>
          <a:p>
            <a:pPr lvl="1"/>
            <a:r>
              <a:rPr lang="fi-FI" dirty="0"/>
              <a:t>toinen taso</a:t>
            </a:r>
          </a:p>
          <a:p>
            <a:pPr lvl="2"/>
            <a:r>
              <a:rPr lang="fi-FI" dirty="0"/>
              <a:t>kolmas taso</a:t>
            </a:r>
          </a:p>
          <a:p>
            <a:pPr lvl="3"/>
            <a:r>
              <a:rPr lang="fi-FI" dirty="0"/>
              <a:t>neljäs taso</a:t>
            </a:r>
          </a:p>
          <a:p>
            <a:pPr lvl="4"/>
            <a:r>
              <a:rPr lang="fi-FI" dirty="0"/>
              <a:t>viides taso</a:t>
            </a:r>
          </a:p>
        </p:txBody>
      </p:sp>
    </p:spTree>
    <p:extLst>
      <p:ext uri="{BB962C8B-B14F-4D97-AF65-F5344CB8AC3E}">
        <p14:creationId xmlns:p14="http://schemas.microsoft.com/office/powerpoint/2010/main" val="2585464767"/>
      </p:ext>
    </p:extLst>
  </p:cSld>
  <p:clrMapOvr>
    <a:masterClrMapping/>
  </p:clrMapOvr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1_Tyhjä vaale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äivämäärän paikkamerkki 2">
            <a:extLst>
              <a:ext uri="{FF2B5EF4-FFF2-40B4-BE49-F238E27FC236}">
                <a16:creationId xmlns:a16="http://schemas.microsoft.com/office/drawing/2014/main" id="{7FF62441-9273-C6E2-95D2-27FBE20557D9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753475" y="6378645"/>
            <a:ext cx="2743200" cy="365125"/>
          </a:xfrm>
        </p:spPr>
        <p:txBody>
          <a:bodyPr/>
          <a:lstStyle>
            <a:lvl1pPr rtl="0">
              <a:defRPr/>
            </a:lvl1pPr>
          </a:lstStyle>
          <a:p>
            <a:r>
              <a:rPr lang="fi-FI"/>
              <a:t>xx.xx.2026</a:t>
            </a:r>
            <a:endParaRPr lang="fi-FI" dirty="0"/>
          </a:p>
        </p:txBody>
      </p:sp>
      <p:sp>
        <p:nvSpPr>
          <p:cNvPr id="3" name="Alatunnisteen paikkamerkki 3">
            <a:extLst>
              <a:ext uri="{FF2B5EF4-FFF2-40B4-BE49-F238E27FC236}">
                <a16:creationId xmlns:a16="http://schemas.microsoft.com/office/drawing/2014/main" id="{E12D36E7-F703-4191-CA7B-4344768AF28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7381875" y="152145"/>
            <a:ext cx="4114800" cy="365125"/>
          </a:xfrm>
        </p:spPr>
        <p:txBody>
          <a:bodyPr/>
          <a:lstStyle>
            <a:lvl1pPr rtl="0">
              <a:defRPr/>
            </a:lvl1pPr>
          </a:lstStyle>
          <a:p>
            <a:r>
              <a:rPr lang="fi-FI"/>
              <a:t>SO12081 | Kopiosto_Korkeakouluopiskelijoiden kopiointi 2026</a:t>
            </a:r>
            <a:endParaRPr lang="fi-FI" dirty="0"/>
          </a:p>
        </p:txBody>
      </p:sp>
      <p:sp>
        <p:nvSpPr>
          <p:cNvPr id="4" name="Dian numeron paikkamerkki 4">
            <a:extLst>
              <a:ext uri="{FF2B5EF4-FFF2-40B4-BE49-F238E27FC236}">
                <a16:creationId xmlns:a16="http://schemas.microsoft.com/office/drawing/2014/main" id="{155477D3-A2A7-2E4F-6996-880C950782C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573504" y="6378645"/>
            <a:ext cx="406029" cy="365125"/>
          </a:xfrm>
        </p:spPr>
        <p:txBody>
          <a:bodyPr/>
          <a:lstStyle>
            <a:lvl1pPr rtl="0">
              <a:defRPr/>
            </a:lvl1pPr>
          </a:lstStyle>
          <a:p>
            <a:fld id="{FE5B6939-2160-4D54-A0A9-177BFACD315D}" type="slidenum">
              <a:rPr lang="fi-FI" smtClean="0"/>
              <a:pPr/>
              <a:t>‹#›</a:t>
            </a:fld>
            <a:endParaRPr lang="fi-FI" dirty="0"/>
          </a:p>
        </p:txBody>
      </p:sp>
    </p:spTree>
    <p:extLst>
      <p:ext uri="{BB962C8B-B14F-4D97-AF65-F5344CB8AC3E}">
        <p14:creationId xmlns:p14="http://schemas.microsoft.com/office/powerpoint/2010/main" val="39844924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Paljon tekstiä 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Päivämäärän paikkamerkki 7">
            <a:extLst>
              <a:ext uri="{FF2B5EF4-FFF2-40B4-BE49-F238E27FC236}">
                <a16:creationId xmlns:a16="http://schemas.microsoft.com/office/drawing/2014/main" id="{CA5228D7-EFCF-62EF-5E55-9CFADA6A980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fi-FI"/>
              <a:t>xx.xx.2026</a:t>
            </a:r>
            <a:endParaRPr lang="fi-FI" dirty="0"/>
          </a:p>
        </p:txBody>
      </p:sp>
      <p:sp>
        <p:nvSpPr>
          <p:cNvPr id="9" name="Alatunnisteen paikkamerkki 8">
            <a:extLst>
              <a:ext uri="{FF2B5EF4-FFF2-40B4-BE49-F238E27FC236}">
                <a16:creationId xmlns:a16="http://schemas.microsoft.com/office/drawing/2014/main" id="{8CC9458F-F82E-D055-916C-4B0AC9CFE45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i-FI"/>
              <a:t>SO12081 | Kopiosto_Korkeakouluopiskelijoiden kopiointi 2026</a:t>
            </a:r>
            <a:endParaRPr lang="fi-FI" dirty="0"/>
          </a:p>
        </p:txBody>
      </p:sp>
      <p:sp>
        <p:nvSpPr>
          <p:cNvPr id="10" name="Dian numeron paikkamerkki 9">
            <a:extLst>
              <a:ext uri="{FF2B5EF4-FFF2-40B4-BE49-F238E27FC236}">
                <a16:creationId xmlns:a16="http://schemas.microsoft.com/office/drawing/2014/main" id="{8E869AE3-E08E-8C00-96FF-46F50167920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5B6939-2160-4D54-A0A9-177BFACD315D}" type="slidenum">
              <a:rPr lang="fi-FI" smtClean="0"/>
              <a:pPr/>
              <a:t>‹#›</a:t>
            </a:fld>
            <a:endParaRPr lang="fi-FI" dirty="0"/>
          </a:p>
        </p:txBody>
      </p:sp>
      <p:pic>
        <p:nvPicPr>
          <p:cNvPr id="14" name="Kuva 13">
            <a:extLst>
              <a:ext uri="{FF2B5EF4-FFF2-40B4-BE49-F238E27FC236}">
                <a16:creationId xmlns:a16="http://schemas.microsoft.com/office/drawing/2014/main" id="{6ECED8E9-918D-0C21-CAD3-7D6E7397D1A0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1" y="-1"/>
            <a:ext cx="12027362" cy="1601953"/>
          </a:xfrm>
          <a:prstGeom prst="rect">
            <a:avLst/>
          </a:prstGeom>
        </p:spPr>
      </p:pic>
      <p:sp>
        <p:nvSpPr>
          <p:cNvPr id="3" name="Otsikko 6">
            <a:extLst>
              <a:ext uri="{FF2B5EF4-FFF2-40B4-BE49-F238E27FC236}">
                <a16:creationId xmlns:a16="http://schemas.microsoft.com/office/drawing/2014/main" id="{30FA7742-F78C-D690-A5F0-34C78AF90BA8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95326" y="517270"/>
            <a:ext cx="10801349" cy="887211"/>
          </a:xfrm>
          <a:prstGeom prst="rect">
            <a:avLst/>
          </a:prstGeom>
        </p:spPr>
        <p:txBody>
          <a:bodyPr lIns="0" tIns="0" rIns="0" bIns="0" anchor="ctr" anchorCtr="0"/>
          <a:lstStyle>
            <a:lvl1pPr>
              <a:defRPr sz="3200" b="1"/>
            </a:lvl1pPr>
          </a:lstStyle>
          <a:p>
            <a:r>
              <a:rPr lang="fi-FI" dirty="0"/>
              <a:t>Muokkaa </a:t>
            </a:r>
            <a:r>
              <a:rPr lang="fi-FI" dirty="0" err="1"/>
              <a:t>ots</a:t>
            </a:r>
            <a:r>
              <a:rPr lang="fi-FI" dirty="0"/>
              <a:t>. </a:t>
            </a:r>
            <a:r>
              <a:rPr lang="fi-FI" dirty="0" err="1"/>
              <a:t>perustyyl</a:t>
            </a:r>
            <a:r>
              <a:rPr lang="fi-FI" dirty="0"/>
              <a:t>. </a:t>
            </a:r>
            <a:r>
              <a:rPr lang="fi-FI" dirty="0" err="1"/>
              <a:t>napsautt</a:t>
            </a:r>
            <a:r>
              <a:rPr lang="fi-FI" dirty="0"/>
              <a:t>. </a:t>
            </a:r>
            <a:br>
              <a:rPr lang="fi-FI" dirty="0"/>
            </a:br>
            <a:r>
              <a:rPr lang="fi-FI" dirty="0"/>
              <a:t>Toinen rivi</a:t>
            </a:r>
          </a:p>
        </p:txBody>
      </p:sp>
      <p:sp>
        <p:nvSpPr>
          <p:cNvPr id="2" name="Tekstin paikkamerkki 11">
            <a:extLst>
              <a:ext uri="{FF2B5EF4-FFF2-40B4-BE49-F238E27FC236}">
                <a16:creationId xmlns:a16="http://schemas.microsoft.com/office/drawing/2014/main" id="{D096E0D3-1D35-E5A9-AFCE-8B9E36C47C69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695326" y="1811205"/>
            <a:ext cx="10801349" cy="4354645"/>
          </a:xfrm>
          <a:prstGeom prst="rect">
            <a:avLst/>
          </a:prstGeom>
        </p:spPr>
        <p:txBody>
          <a:bodyPr lIns="0" tIns="0" rIns="0" bIns="0" numCol="1" spcCol="0"/>
          <a:lstStyle>
            <a:lvl1pPr marL="144000" indent="-144000">
              <a:buClr>
                <a:schemeClr val="accent2"/>
              </a:buClr>
              <a:defRPr sz="1600"/>
            </a:lvl1pPr>
            <a:lvl2pPr marL="648000" indent="-216000">
              <a:buClr>
                <a:schemeClr val="accent2"/>
              </a:buClr>
              <a:buFont typeface="Arial" panose="020B0604020202020204" pitchFamily="34" charset="0"/>
              <a:buChar char="•"/>
              <a:defRPr sz="1600"/>
            </a:lvl2pPr>
            <a:lvl3pPr marL="648000" indent="-216000">
              <a:buClr>
                <a:schemeClr val="accent2"/>
              </a:buClr>
              <a:buFont typeface="Calibri" panose="020F0502020204030204" pitchFamily="34" charset="0"/>
              <a:buChar char="→"/>
              <a:defRPr sz="1600"/>
            </a:lvl3pPr>
            <a:lvl4pPr marL="900000" indent="-144000">
              <a:buClr>
                <a:schemeClr val="accent1"/>
              </a:buClr>
              <a:defRPr sz="1600"/>
            </a:lvl4pPr>
            <a:lvl5pPr marL="1260000" indent="-144000">
              <a:buClr>
                <a:schemeClr val="accent2"/>
              </a:buClr>
              <a:buFont typeface="Courier New" panose="02070309020205020404" pitchFamily="49" charset="0"/>
              <a:buChar char="o"/>
              <a:defRPr sz="1600"/>
            </a:lvl5pPr>
          </a:lstStyle>
          <a:p>
            <a:pPr lvl="0"/>
            <a:r>
              <a:rPr lang="fi-FI" dirty="0"/>
              <a:t>Muokkaa tekstin perustyylejä napsauttamalla</a:t>
            </a:r>
          </a:p>
          <a:p>
            <a:pPr lvl="1"/>
            <a:r>
              <a:rPr lang="fi-FI" dirty="0"/>
              <a:t>toinen taso</a:t>
            </a:r>
          </a:p>
          <a:p>
            <a:pPr lvl="2"/>
            <a:r>
              <a:rPr lang="fi-FI" dirty="0"/>
              <a:t>kolmas taso</a:t>
            </a:r>
          </a:p>
          <a:p>
            <a:pPr lvl="3"/>
            <a:r>
              <a:rPr lang="fi-FI" dirty="0"/>
              <a:t>neljäs taso</a:t>
            </a:r>
          </a:p>
          <a:p>
            <a:pPr lvl="4"/>
            <a:r>
              <a:rPr lang="fi-FI" dirty="0"/>
              <a:t>viides taso</a:t>
            </a:r>
          </a:p>
        </p:txBody>
      </p:sp>
    </p:spTree>
    <p:extLst>
      <p:ext uri="{BB962C8B-B14F-4D97-AF65-F5344CB8AC3E}">
        <p14:creationId xmlns:p14="http://schemas.microsoft.com/office/powerpoint/2010/main" val="2524820644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Paljon tekstiä -taustakuva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Päivämäärän paikkamerkki 7">
            <a:extLst>
              <a:ext uri="{FF2B5EF4-FFF2-40B4-BE49-F238E27FC236}">
                <a16:creationId xmlns:a16="http://schemas.microsoft.com/office/drawing/2014/main" id="{CA5228D7-EFCF-62EF-5E55-9CFADA6A980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fi-FI"/>
              <a:t>xx.xx.2026</a:t>
            </a:r>
            <a:endParaRPr lang="fi-FI" dirty="0"/>
          </a:p>
        </p:txBody>
      </p:sp>
      <p:sp>
        <p:nvSpPr>
          <p:cNvPr id="9" name="Alatunnisteen paikkamerkki 8">
            <a:extLst>
              <a:ext uri="{FF2B5EF4-FFF2-40B4-BE49-F238E27FC236}">
                <a16:creationId xmlns:a16="http://schemas.microsoft.com/office/drawing/2014/main" id="{8CC9458F-F82E-D055-916C-4B0AC9CFE45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i-FI"/>
              <a:t>SO12081 | Kopiosto_Korkeakouluopiskelijoiden kopiointi 2026</a:t>
            </a:r>
            <a:endParaRPr lang="fi-FI" dirty="0"/>
          </a:p>
        </p:txBody>
      </p:sp>
      <p:sp>
        <p:nvSpPr>
          <p:cNvPr id="10" name="Dian numeron paikkamerkki 9">
            <a:extLst>
              <a:ext uri="{FF2B5EF4-FFF2-40B4-BE49-F238E27FC236}">
                <a16:creationId xmlns:a16="http://schemas.microsoft.com/office/drawing/2014/main" id="{8E869AE3-E08E-8C00-96FF-46F50167920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5B6939-2160-4D54-A0A9-177BFACD315D}" type="slidenum">
              <a:rPr lang="fi-FI" smtClean="0"/>
              <a:pPr/>
              <a:t>‹#›</a:t>
            </a:fld>
            <a:endParaRPr lang="fi-FI" dirty="0"/>
          </a:p>
        </p:txBody>
      </p:sp>
      <p:pic>
        <p:nvPicPr>
          <p:cNvPr id="14" name="Kuva 13">
            <a:extLst>
              <a:ext uri="{FF2B5EF4-FFF2-40B4-BE49-F238E27FC236}">
                <a16:creationId xmlns:a16="http://schemas.microsoft.com/office/drawing/2014/main" id="{6ECED8E9-918D-0C21-CAD3-7D6E7397D1A0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" y="-1"/>
            <a:ext cx="12027362" cy="1601953"/>
          </a:xfrm>
          <a:prstGeom prst="rect">
            <a:avLst/>
          </a:prstGeom>
        </p:spPr>
      </p:pic>
      <p:sp>
        <p:nvSpPr>
          <p:cNvPr id="3" name="Otsikko 6">
            <a:extLst>
              <a:ext uri="{FF2B5EF4-FFF2-40B4-BE49-F238E27FC236}">
                <a16:creationId xmlns:a16="http://schemas.microsoft.com/office/drawing/2014/main" id="{C762193C-DB24-FE84-298C-953A7C96B10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95326" y="517270"/>
            <a:ext cx="10801349" cy="887211"/>
          </a:xfrm>
          <a:prstGeom prst="rect">
            <a:avLst/>
          </a:prstGeom>
        </p:spPr>
        <p:txBody>
          <a:bodyPr lIns="0" tIns="0" rIns="0" bIns="0" anchor="ctr" anchorCtr="0"/>
          <a:lstStyle>
            <a:lvl1pPr>
              <a:defRPr sz="3200" b="1"/>
            </a:lvl1pPr>
          </a:lstStyle>
          <a:p>
            <a:r>
              <a:rPr lang="fi-FI" dirty="0"/>
              <a:t>Muokkaa </a:t>
            </a:r>
            <a:r>
              <a:rPr lang="fi-FI" dirty="0" err="1"/>
              <a:t>ots</a:t>
            </a:r>
            <a:r>
              <a:rPr lang="fi-FI" dirty="0"/>
              <a:t>. </a:t>
            </a:r>
            <a:r>
              <a:rPr lang="fi-FI" dirty="0" err="1"/>
              <a:t>perustyyl</a:t>
            </a:r>
            <a:r>
              <a:rPr lang="fi-FI" dirty="0"/>
              <a:t>. </a:t>
            </a:r>
            <a:r>
              <a:rPr lang="fi-FI" dirty="0" err="1"/>
              <a:t>napsautt</a:t>
            </a:r>
            <a:r>
              <a:rPr lang="fi-FI" dirty="0"/>
              <a:t>. </a:t>
            </a:r>
            <a:br>
              <a:rPr lang="fi-FI" dirty="0"/>
            </a:br>
            <a:r>
              <a:rPr lang="fi-FI" dirty="0"/>
              <a:t>Toinen rivi</a:t>
            </a:r>
          </a:p>
        </p:txBody>
      </p:sp>
      <p:sp>
        <p:nvSpPr>
          <p:cNvPr id="2" name="Tekstin paikkamerkki 11">
            <a:extLst>
              <a:ext uri="{FF2B5EF4-FFF2-40B4-BE49-F238E27FC236}">
                <a16:creationId xmlns:a16="http://schemas.microsoft.com/office/drawing/2014/main" id="{84000D5B-9230-4C4A-33A7-F32B93D104B5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695326" y="1811205"/>
            <a:ext cx="10801349" cy="4354645"/>
          </a:xfrm>
          <a:prstGeom prst="rect">
            <a:avLst/>
          </a:prstGeom>
        </p:spPr>
        <p:txBody>
          <a:bodyPr lIns="0" tIns="0" rIns="0" bIns="0" numCol="1" spcCol="0"/>
          <a:lstStyle>
            <a:lvl1pPr marL="144000" indent="-144000">
              <a:buClr>
                <a:schemeClr val="accent2"/>
              </a:buClr>
              <a:defRPr sz="1600"/>
            </a:lvl1pPr>
            <a:lvl2pPr marL="648000" indent="-216000">
              <a:buClr>
                <a:schemeClr val="accent2"/>
              </a:buClr>
              <a:buFont typeface="Arial" panose="020B0604020202020204" pitchFamily="34" charset="0"/>
              <a:buChar char="•"/>
              <a:defRPr sz="1600"/>
            </a:lvl2pPr>
            <a:lvl3pPr marL="648000" indent="-216000">
              <a:buClr>
                <a:schemeClr val="accent2"/>
              </a:buClr>
              <a:buFont typeface="Calibri" panose="020F0502020204030204" pitchFamily="34" charset="0"/>
              <a:buChar char="→"/>
              <a:defRPr sz="1600"/>
            </a:lvl3pPr>
            <a:lvl4pPr marL="900000" indent="-144000">
              <a:buClr>
                <a:schemeClr val="bg1"/>
              </a:buClr>
              <a:defRPr sz="1600"/>
            </a:lvl4pPr>
            <a:lvl5pPr marL="1260000" indent="-144000">
              <a:buClr>
                <a:schemeClr val="accent2"/>
              </a:buClr>
              <a:buFont typeface="Courier New" panose="02070309020205020404" pitchFamily="49" charset="0"/>
              <a:buChar char="o"/>
              <a:defRPr sz="1600"/>
            </a:lvl5pPr>
          </a:lstStyle>
          <a:p>
            <a:pPr lvl="0"/>
            <a:r>
              <a:rPr lang="fi-FI" dirty="0"/>
              <a:t>Muokkaa tekstin perustyylejä napsauttamalla</a:t>
            </a:r>
          </a:p>
          <a:p>
            <a:pPr lvl="1"/>
            <a:r>
              <a:rPr lang="fi-FI" dirty="0"/>
              <a:t>toinen taso</a:t>
            </a:r>
          </a:p>
          <a:p>
            <a:pPr lvl="2"/>
            <a:r>
              <a:rPr lang="fi-FI" dirty="0"/>
              <a:t>kolmas taso</a:t>
            </a:r>
          </a:p>
          <a:p>
            <a:pPr lvl="3"/>
            <a:r>
              <a:rPr lang="fi-FI" dirty="0"/>
              <a:t>neljäs taso</a:t>
            </a:r>
          </a:p>
          <a:p>
            <a:pPr lvl="4"/>
            <a:r>
              <a:rPr lang="fi-FI" dirty="0"/>
              <a:t>viides taso</a:t>
            </a:r>
          </a:p>
        </p:txBody>
      </p:sp>
    </p:spTree>
    <p:extLst>
      <p:ext uri="{BB962C8B-B14F-4D97-AF65-F5344CB8AC3E}">
        <p14:creationId xmlns:p14="http://schemas.microsoft.com/office/powerpoint/2010/main" val="2481625118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Paljon tekstiä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uorakulmio: Yksi kulma pyöristetty 1">
            <a:extLst>
              <a:ext uri="{FF2B5EF4-FFF2-40B4-BE49-F238E27FC236}">
                <a16:creationId xmlns:a16="http://schemas.microsoft.com/office/drawing/2014/main" id="{6113AC6E-3447-0F7C-8B91-022B05B44B2C}"/>
              </a:ext>
            </a:extLst>
          </p:cNvPr>
          <p:cNvSpPr/>
          <p:nvPr userDrawn="1"/>
        </p:nvSpPr>
        <p:spPr>
          <a:xfrm rot="5400000">
            <a:off x="5214476" y="-5214476"/>
            <a:ext cx="1598410" cy="12027362"/>
          </a:xfrm>
          <a:prstGeom prst="round1Rect">
            <a:avLst>
              <a:gd name="adj" fmla="val 6586"/>
            </a:avLst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/>
          </a:p>
        </p:txBody>
      </p:sp>
      <p:sp>
        <p:nvSpPr>
          <p:cNvPr id="8" name="Päivämäärän paikkamerkki 7">
            <a:extLst>
              <a:ext uri="{FF2B5EF4-FFF2-40B4-BE49-F238E27FC236}">
                <a16:creationId xmlns:a16="http://schemas.microsoft.com/office/drawing/2014/main" id="{CA5228D7-EFCF-62EF-5E55-9CFADA6A980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fi-FI"/>
              <a:t>xx.xx.2026</a:t>
            </a:r>
            <a:endParaRPr lang="fi-FI" dirty="0"/>
          </a:p>
        </p:txBody>
      </p:sp>
      <p:sp>
        <p:nvSpPr>
          <p:cNvPr id="9" name="Alatunnisteen paikkamerkki 8">
            <a:extLst>
              <a:ext uri="{FF2B5EF4-FFF2-40B4-BE49-F238E27FC236}">
                <a16:creationId xmlns:a16="http://schemas.microsoft.com/office/drawing/2014/main" id="{8CC9458F-F82E-D055-916C-4B0AC9CFE45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i-FI"/>
              <a:t>SO12081 | Kopiosto_Korkeakouluopiskelijoiden kopiointi 2026</a:t>
            </a:r>
            <a:endParaRPr lang="fi-FI" dirty="0"/>
          </a:p>
        </p:txBody>
      </p:sp>
      <p:sp>
        <p:nvSpPr>
          <p:cNvPr id="10" name="Dian numeron paikkamerkki 9">
            <a:extLst>
              <a:ext uri="{FF2B5EF4-FFF2-40B4-BE49-F238E27FC236}">
                <a16:creationId xmlns:a16="http://schemas.microsoft.com/office/drawing/2014/main" id="{8E869AE3-E08E-8C00-96FF-46F50167920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5B6939-2160-4D54-A0A9-177BFACD315D}" type="slidenum">
              <a:rPr lang="fi-FI" smtClean="0"/>
              <a:pPr/>
              <a:t>‹#›</a:t>
            </a:fld>
            <a:endParaRPr lang="fi-FI" dirty="0"/>
          </a:p>
        </p:txBody>
      </p:sp>
      <p:pic>
        <p:nvPicPr>
          <p:cNvPr id="3" name="Kuva 2">
            <a:extLst>
              <a:ext uri="{FF2B5EF4-FFF2-40B4-BE49-F238E27FC236}">
                <a16:creationId xmlns:a16="http://schemas.microsoft.com/office/drawing/2014/main" id="{AA1B8801-7F7A-B4F2-E619-25FC52175A85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00" y="1599"/>
            <a:ext cx="1622413" cy="360176"/>
          </a:xfrm>
          <a:prstGeom prst="rect">
            <a:avLst/>
          </a:prstGeom>
        </p:spPr>
      </p:pic>
      <p:sp>
        <p:nvSpPr>
          <p:cNvPr id="5" name="Otsikko 6">
            <a:extLst>
              <a:ext uri="{FF2B5EF4-FFF2-40B4-BE49-F238E27FC236}">
                <a16:creationId xmlns:a16="http://schemas.microsoft.com/office/drawing/2014/main" id="{EDD72544-09F9-A6AB-A9DB-948B6820807D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95326" y="517270"/>
            <a:ext cx="10801349" cy="887211"/>
          </a:xfrm>
          <a:prstGeom prst="rect">
            <a:avLst/>
          </a:prstGeom>
        </p:spPr>
        <p:txBody>
          <a:bodyPr lIns="0" tIns="0" rIns="0" bIns="0" anchor="ctr" anchorCtr="0"/>
          <a:lstStyle>
            <a:lvl1pPr>
              <a:defRPr sz="3200" b="1"/>
            </a:lvl1pPr>
          </a:lstStyle>
          <a:p>
            <a:r>
              <a:rPr lang="fi-FI" dirty="0"/>
              <a:t>Muokkaa </a:t>
            </a:r>
            <a:r>
              <a:rPr lang="fi-FI" dirty="0" err="1"/>
              <a:t>ots</a:t>
            </a:r>
            <a:r>
              <a:rPr lang="fi-FI" dirty="0"/>
              <a:t>. </a:t>
            </a:r>
            <a:r>
              <a:rPr lang="fi-FI" dirty="0" err="1"/>
              <a:t>perustyyl</a:t>
            </a:r>
            <a:r>
              <a:rPr lang="fi-FI" dirty="0"/>
              <a:t>. </a:t>
            </a:r>
            <a:r>
              <a:rPr lang="fi-FI" dirty="0" err="1"/>
              <a:t>napsautt</a:t>
            </a:r>
            <a:r>
              <a:rPr lang="fi-FI" dirty="0"/>
              <a:t>. </a:t>
            </a:r>
            <a:br>
              <a:rPr lang="fi-FI" dirty="0"/>
            </a:br>
            <a:r>
              <a:rPr lang="fi-FI" dirty="0"/>
              <a:t>Toinen rivi</a:t>
            </a:r>
          </a:p>
        </p:txBody>
      </p:sp>
      <p:sp>
        <p:nvSpPr>
          <p:cNvPr id="4" name="Tekstin paikkamerkki 11">
            <a:extLst>
              <a:ext uri="{FF2B5EF4-FFF2-40B4-BE49-F238E27FC236}">
                <a16:creationId xmlns:a16="http://schemas.microsoft.com/office/drawing/2014/main" id="{9786132E-487D-9F52-2943-93348AE6182B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695326" y="1811205"/>
            <a:ext cx="10801349" cy="4354645"/>
          </a:xfrm>
          <a:prstGeom prst="rect">
            <a:avLst/>
          </a:prstGeom>
        </p:spPr>
        <p:txBody>
          <a:bodyPr lIns="0" tIns="0" rIns="0" bIns="0" numCol="1" spcCol="0"/>
          <a:lstStyle>
            <a:lvl1pPr marL="144000" indent="-144000">
              <a:buClr>
                <a:schemeClr val="accent2"/>
              </a:buClr>
              <a:defRPr sz="1600"/>
            </a:lvl1pPr>
            <a:lvl2pPr marL="648000" indent="-216000">
              <a:buClr>
                <a:schemeClr val="accent2"/>
              </a:buClr>
              <a:buFont typeface="Arial" panose="020B0604020202020204" pitchFamily="34" charset="0"/>
              <a:buChar char="•"/>
              <a:defRPr sz="1600"/>
            </a:lvl2pPr>
            <a:lvl3pPr marL="648000" indent="-216000">
              <a:buClr>
                <a:schemeClr val="accent2"/>
              </a:buClr>
              <a:buFont typeface="Calibri" panose="020F0502020204030204" pitchFamily="34" charset="0"/>
              <a:buChar char="→"/>
              <a:defRPr sz="1600"/>
            </a:lvl3pPr>
            <a:lvl4pPr marL="900000" indent="-144000">
              <a:buClr>
                <a:schemeClr val="accent1"/>
              </a:buClr>
              <a:defRPr sz="1600"/>
            </a:lvl4pPr>
            <a:lvl5pPr marL="1260000" indent="-144000">
              <a:buClr>
                <a:schemeClr val="accent2"/>
              </a:buClr>
              <a:buFont typeface="Courier New" panose="02070309020205020404" pitchFamily="49" charset="0"/>
              <a:buChar char="o"/>
              <a:defRPr sz="1600"/>
            </a:lvl5pPr>
          </a:lstStyle>
          <a:p>
            <a:pPr lvl="0"/>
            <a:r>
              <a:rPr lang="fi-FI" dirty="0"/>
              <a:t>Muokkaa tekstin perustyylejä napsauttamalla</a:t>
            </a:r>
          </a:p>
          <a:p>
            <a:pPr lvl="1"/>
            <a:r>
              <a:rPr lang="fi-FI" dirty="0"/>
              <a:t>toinen taso</a:t>
            </a:r>
          </a:p>
          <a:p>
            <a:pPr lvl="2"/>
            <a:r>
              <a:rPr lang="fi-FI" dirty="0"/>
              <a:t>kolmas taso</a:t>
            </a:r>
          </a:p>
          <a:p>
            <a:pPr lvl="3"/>
            <a:r>
              <a:rPr lang="fi-FI" dirty="0"/>
              <a:t>neljäs taso</a:t>
            </a:r>
          </a:p>
          <a:p>
            <a:pPr lvl="4"/>
            <a:r>
              <a:rPr lang="fi-FI" dirty="0"/>
              <a:t>viides taso</a:t>
            </a:r>
          </a:p>
        </p:txBody>
      </p:sp>
    </p:spTree>
    <p:extLst>
      <p:ext uri="{BB962C8B-B14F-4D97-AF65-F5344CB8AC3E}">
        <p14:creationId xmlns:p14="http://schemas.microsoft.com/office/powerpoint/2010/main" val="910341949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Paljon tekstiä kape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uorakulmio: Yksi kulma pyöristetty 1">
            <a:extLst>
              <a:ext uri="{FF2B5EF4-FFF2-40B4-BE49-F238E27FC236}">
                <a16:creationId xmlns:a16="http://schemas.microsoft.com/office/drawing/2014/main" id="{6113AC6E-3447-0F7C-8B91-022B05B44B2C}"/>
              </a:ext>
            </a:extLst>
          </p:cNvPr>
          <p:cNvSpPr/>
          <p:nvPr userDrawn="1"/>
        </p:nvSpPr>
        <p:spPr>
          <a:xfrm rot="5400000">
            <a:off x="5416781" y="-5416781"/>
            <a:ext cx="1193800" cy="12027362"/>
          </a:xfrm>
          <a:prstGeom prst="round1Rect">
            <a:avLst>
              <a:gd name="adj" fmla="val 6586"/>
            </a:avLst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/>
          </a:p>
        </p:txBody>
      </p:sp>
      <p:sp>
        <p:nvSpPr>
          <p:cNvPr id="7" name="Otsikko 6">
            <a:extLst>
              <a:ext uri="{FF2B5EF4-FFF2-40B4-BE49-F238E27FC236}">
                <a16:creationId xmlns:a16="http://schemas.microsoft.com/office/drawing/2014/main" id="{A4F20040-5310-662E-F4B2-8291C7DA05DC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95326" y="711199"/>
            <a:ext cx="10801349" cy="438151"/>
          </a:xfrm>
          <a:prstGeom prst="rect">
            <a:avLst/>
          </a:prstGeom>
        </p:spPr>
        <p:txBody>
          <a:bodyPr lIns="0" tIns="0" rIns="0" bIns="0"/>
          <a:lstStyle>
            <a:lvl1pPr>
              <a:defRPr sz="3200" b="1"/>
            </a:lvl1pPr>
          </a:lstStyle>
          <a:p>
            <a:r>
              <a:rPr lang="fi-FI" dirty="0"/>
              <a:t>Muokkaa </a:t>
            </a:r>
            <a:r>
              <a:rPr lang="fi-FI" dirty="0" err="1"/>
              <a:t>ots</a:t>
            </a:r>
            <a:r>
              <a:rPr lang="fi-FI" dirty="0"/>
              <a:t>. </a:t>
            </a:r>
            <a:r>
              <a:rPr lang="fi-FI" dirty="0" err="1"/>
              <a:t>perustyyl</a:t>
            </a:r>
            <a:r>
              <a:rPr lang="fi-FI" dirty="0"/>
              <a:t>. </a:t>
            </a:r>
            <a:r>
              <a:rPr lang="fi-FI" dirty="0" err="1"/>
              <a:t>napsautt</a:t>
            </a:r>
            <a:r>
              <a:rPr lang="fi-FI" dirty="0"/>
              <a:t>. </a:t>
            </a:r>
          </a:p>
        </p:txBody>
      </p:sp>
      <p:sp>
        <p:nvSpPr>
          <p:cNvPr id="8" name="Päivämäärän paikkamerkki 7">
            <a:extLst>
              <a:ext uri="{FF2B5EF4-FFF2-40B4-BE49-F238E27FC236}">
                <a16:creationId xmlns:a16="http://schemas.microsoft.com/office/drawing/2014/main" id="{CA5228D7-EFCF-62EF-5E55-9CFADA6A980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fi-FI"/>
              <a:t>xx.xx.2026</a:t>
            </a:r>
            <a:endParaRPr lang="fi-FI" dirty="0"/>
          </a:p>
        </p:txBody>
      </p:sp>
      <p:sp>
        <p:nvSpPr>
          <p:cNvPr id="9" name="Alatunnisteen paikkamerkki 8">
            <a:extLst>
              <a:ext uri="{FF2B5EF4-FFF2-40B4-BE49-F238E27FC236}">
                <a16:creationId xmlns:a16="http://schemas.microsoft.com/office/drawing/2014/main" id="{8CC9458F-F82E-D055-916C-4B0AC9CFE45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i-FI"/>
              <a:t>SO12081 | Kopiosto_Korkeakouluopiskelijoiden kopiointi 2026</a:t>
            </a:r>
            <a:endParaRPr lang="fi-FI" dirty="0"/>
          </a:p>
        </p:txBody>
      </p:sp>
      <p:sp>
        <p:nvSpPr>
          <p:cNvPr id="10" name="Dian numeron paikkamerkki 9">
            <a:extLst>
              <a:ext uri="{FF2B5EF4-FFF2-40B4-BE49-F238E27FC236}">
                <a16:creationId xmlns:a16="http://schemas.microsoft.com/office/drawing/2014/main" id="{8E869AE3-E08E-8C00-96FF-46F50167920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5B6939-2160-4D54-A0A9-177BFACD315D}" type="slidenum">
              <a:rPr lang="fi-FI" smtClean="0"/>
              <a:pPr/>
              <a:t>‹#›</a:t>
            </a:fld>
            <a:endParaRPr lang="fi-FI" dirty="0"/>
          </a:p>
        </p:txBody>
      </p:sp>
      <p:pic>
        <p:nvPicPr>
          <p:cNvPr id="3" name="Kuva 2">
            <a:extLst>
              <a:ext uri="{FF2B5EF4-FFF2-40B4-BE49-F238E27FC236}">
                <a16:creationId xmlns:a16="http://schemas.microsoft.com/office/drawing/2014/main" id="{AA1B8801-7F7A-B4F2-E619-25FC52175A85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00" y="1599"/>
            <a:ext cx="1622413" cy="360176"/>
          </a:xfrm>
          <a:prstGeom prst="rect">
            <a:avLst/>
          </a:prstGeom>
        </p:spPr>
      </p:pic>
      <p:sp>
        <p:nvSpPr>
          <p:cNvPr id="5" name="Tekstin paikkamerkki 11">
            <a:extLst>
              <a:ext uri="{FF2B5EF4-FFF2-40B4-BE49-F238E27FC236}">
                <a16:creationId xmlns:a16="http://schemas.microsoft.com/office/drawing/2014/main" id="{D90230A7-63A7-EF06-3C18-2476C8F701D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695326" y="1343279"/>
            <a:ext cx="10801349" cy="4822571"/>
          </a:xfrm>
          <a:prstGeom prst="rect">
            <a:avLst/>
          </a:prstGeom>
        </p:spPr>
        <p:txBody>
          <a:bodyPr lIns="0" tIns="0" rIns="0" bIns="0" numCol="1" spcCol="0"/>
          <a:lstStyle>
            <a:lvl1pPr marL="144000" indent="-144000">
              <a:buClr>
                <a:schemeClr val="accent2"/>
              </a:buClr>
              <a:defRPr sz="1600"/>
            </a:lvl1pPr>
            <a:lvl2pPr marL="648000" indent="-216000">
              <a:buClr>
                <a:schemeClr val="accent2"/>
              </a:buClr>
              <a:buFont typeface="Arial" panose="020B0604020202020204" pitchFamily="34" charset="0"/>
              <a:buChar char="•"/>
              <a:defRPr sz="1600"/>
            </a:lvl2pPr>
            <a:lvl3pPr marL="648000" indent="-216000">
              <a:buClr>
                <a:schemeClr val="accent2"/>
              </a:buClr>
              <a:buFont typeface="Calibri" panose="020F0502020204030204" pitchFamily="34" charset="0"/>
              <a:buChar char="→"/>
              <a:defRPr sz="1600"/>
            </a:lvl3pPr>
            <a:lvl4pPr marL="900000" indent="-144000">
              <a:buClr>
                <a:schemeClr val="accent1"/>
              </a:buClr>
              <a:defRPr sz="1600"/>
            </a:lvl4pPr>
            <a:lvl5pPr marL="1260000" indent="-144000">
              <a:buClr>
                <a:schemeClr val="accent2"/>
              </a:buClr>
              <a:buFont typeface="Courier New" panose="02070309020205020404" pitchFamily="49" charset="0"/>
              <a:buChar char="o"/>
              <a:defRPr sz="1600"/>
            </a:lvl5pPr>
          </a:lstStyle>
          <a:p>
            <a:pPr lvl="0"/>
            <a:r>
              <a:rPr lang="fi-FI" dirty="0"/>
              <a:t>Muokkaa tekstin perustyylejä napsauttamalla</a:t>
            </a:r>
          </a:p>
          <a:p>
            <a:pPr lvl="1"/>
            <a:r>
              <a:rPr lang="fi-FI" dirty="0"/>
              <a:t>toinen taso</a:t>
            </a:r>
          </a:p>
          <a:p>
            <a:pPr lvl="2"/>
            <a:r>
              <a:rPr lang="fi-FI" dirty="0"/>
              <a:t>kolmas taso</a:t>
            </a:r>
          </a:p>
          <a:p>
            <a:pPr lvl="3"/>
            <a:r>
              <a:rPr lang="fi-FI" dirty="0"/>
              <a:t>neljäs taso</a:t>
            </a:r>
          </a:p>
          <a:p>
            <a:pPr lvl="4"/>
            <a:r>
              <a:rPr lang="fi-FI" dirty="0"/>
              <a:t>viides taso</a:t>
            </a:r>
          </a:p>
        </p:txBody>
      </p:sp>
    </p:spTree>
    <p:extLst>
      <p:ext uri="{BB962C8B-B14F-4D97-AF65-F5344CB8AC3E}">
        <p14:creationId xmlns:p14="http://schemas.microsoft.com/office/powerpoint/2010/main" val="2039592568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Paljon tekstiä pelkistett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Päivämäärän paikkamerkki 7">
            <a:extLst>
              <a:ext uri="{FF2B5EF4-FFF2-40B4-BE49-F238E27FC236}">
                <a16:creationId xmlns:a16="http://schemas.microsoft.com/office/drawing/2014/main" id="{CA5228D7-EFCF-62EF-5E55-9CFADA6A980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fi-FI"/>
              <a:t>xx.xx.2026</a:t>
            </a:r>
            <a:endParaRPr lang="fi-FI" dirty="0"/>
          </a:p>
        </p:txBody>
      </p:sp>
      <p:sp>
        <p:nvSpPr>
          <p:cNvPr id="9" name="Alatunnisteen paikkamerkki 8">
            <a:extLst>
              <a:ext uri="{FF2B5EF4-FFF2-40B4-BE49-F238E27FC236}">
                <a16:creationId xmlns:a16="http://schemas.microsoft.com/office/drawing/2014/main" id="{8CC9458F-F82E-D055-916C-4B0AC9CFE45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i-FI"/>
              <a:t>SO12081 | Kopiosto_Korkeakouluopiskelijoiden kopiointi 2026</a:t>
            </a:r>
            <a:endParaRPr lang="fi-FI" dirty="0"/>
          </a:p>
        </p:txBody>
      </p:sp>
      <p:sp>
        <p:nvSpPr>
          <p:cNvPr id="10" name="Dian numeron paikkamerkki 9">
            <a:extLst>
              <a:ext uri="{FF2B5EF4-FFF2-40B4-BE49-F238E27FC236}">
                <a16:creationId xmlns:a16="http://schemas.microsoft.com/office/drawing/2014/main" id="{8E869AE3-E08E-8C00-96FF-46F50167920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5B6939-2160-4D54-A0A9-177BFACD315D}" type="slidenum">
              <a:rPr lang="fi-FI" smtClean="0"/>
              <a:pPr/>
              <a:t>‹#›</a:t>
            </a:fld>
            <a:endParaRPr lang="fi-FI" dirty="0"/>
          </a:p>
        </p:txBody>
      </p:sp>
      <p:sp>
        <p:nvSpPr>
          <p:cNvPr id="5" name="Otsikko 6">
            <a:extLst>
              <a:ext uri="{FF2B5EF4-FFF2-40B4-BE49-F238E27FC236}">
                <a16:creationId xmlns:a16="http://schemas.microsoft.com/office/drawing/2014/main" id="{10723AE2-0DA6-8B61-B337-47007AB79A6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95326" y="517270"/>
            <a:ext cx="10801349" cy="887211"/>
          </a:xfrm>
          <a:prstGeom prst="rect">
            <a:avLst/>
          </a:prstGeom>
        </p:spPr>
        <p:txBody>
          <a:bodyPr lIns="0" tIns="0" rIns="0" bIns="0" anchor="ctr" anchorCtr="0"/>
          <a:lstStyle>
            <a:lvl1pPr>
              <a:defRPr sz="3200" b="1"/>
            </a:lvl1pPr>
          </a:lstStyle>
          <a:p>
            <a:r>
              <a:rPr lang="fi-FI" dirty="0"/>
              <a:t>Muokkaa </a:t>
            </a:r>
            <a:r>
              <a:rPr lang="fi-FI" dirty="0" err="1"/>
              <a:t>ots</a:t>
            </a:r>
            <a:r>
              <a:rPr lang="fi-FI" dirty="0"/>
              <a:t>. </a:t>
            </a:r>
            <a:r>
              <a:rPr lang="fi-FI" dirty="0" err="1"/>
              <a:t>perustyyl</a:t>
            </a:r>
            <a:r>
              <a:rPr lang="fi-FI" dirty="0"/>
              <a:t>. </a:t>
            </a:r>
            <a:r>
              <a:rPr lang="fi-FI" dirty="0" err="1"/>
              <a:t>napsautt</a:t>
            </a:r>
            <a:r>
              <a:rPr lang="fi-FI" dirty="0"/>
              <a:t>. </a:t>
            </a:r>
            <a:br>
              <a:rPr lang="fi-FI" dirty="0"/>
            </a:br>
            <a:r>
              <a:rPr lang="fi-FI" dirty="0"/>
              <a:t>Toinen rivi</a:t>
            </a:r>
          </a:p>
        </p:txBody>
      </p:sp>
      <p:sp>
        <p:nvSpPr>
          <p:cNvPr id="2" name="Tekstin paikkamerkki 11">
            <a:extLst>
              <a:ext uri="{FF2B5EF4-FFF2-40B4-BE49-F238E27FC236}">
                <a16:creationId xmlns:a16="http://schemas.microsoft.com/office/drawing/2014/main" id="{5A28B0ED-4642-9195-50D7-5E4677CDE8D5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695326" y="1811205"/>
            <a:ext cx="10801349" cy="4354645"/>
          </a:xfrm>
          <a:prstGeom prst="rect">
            <a:avLst/>
          </a:prstGeom>
        </p:spPr>
        <p:txBody>
          <a:bodyPr lIns="0" tIns="0" rIns="0" bIns="0" numCol="1" spcCol="0"/>
          <a:lstStyle>
            <a:lvl1pPr marL="144000" indent="-144000">
              <a:buClr>
                <a:schemeClr val="accent2"/>
              </a:buClr>
              <a:defRPr sz="1600"/>
            </a:lvl1pPr>
            <a:lvl2pPr marL="648000" indent="-216000">
              <a:buClr>
                <a:schemeClr val="accent2"/>
              </a:buClr>
              <a:buFont typeface="Arial" panose="020B0604020202020204" pitchFamily="34" charset="0"/>
              <a:buChar char="•"/>
              <a:defRPr sz="1600"/>
            </a:lvl2pPr>
            <a:lvl3pPr marL="648000" indent="-216000">
              <a:buClr>
                <a:schemeClr val="accent2"/>
              </a:buClr>
              <a:buFont typeface="Calibri" panose="020F0502020204030204" pitchFamily="34" charset="0"/>
              <a:buChar char="→"/>
              <a:defRPr sz="1600"/>
            </a:lvl3pPr>
            <a:lvl4pPr marL="900000" indent="-144000">
              <a:buClr>
                <a:schemeClr val="accent1"/>
              </a:buClr>
              <a:defRPr sz="1600"/>
            </a:lvl4pPr>
            <a:lvl5pPr marL="1260000" indent="-144000">
              <a:buClr>
                <a:schemeClr val="accent2"/>
              </a:buClr>
              <a:buFont typeface="Courier New" panose="02070309020205020404" pitchFamily="49" charset="0"/>
              <a:buChar char="o"/>
              <a:defRPr sz="1600"/>
            </a:lvl5pPr>
          </a:lstStyle>
          <a:p>
            <a:pPr lvl="0"/>
            <a:r>
              <a:rPr lang="fi-FI" dirty="0"/>
              <a:t>Muokkaa tekstin perustyylejä napsauttamalla</a:t>
            </a:r>
          </a:p>
          <a:p>
            <a:pPr lvl="1"/>
            <a:r>
              <a:rPr lang="fi-FI" dirty="0"/>
              <a:t>toinen taso</a:t>
            </a:r>
          </a:p>
          <a:p>
            <a:pPr lvl="2"/>
            <a:r>
              <a:rPr lang="fi-FI" dirty="0"/>
              <a:t>kolmas taso</a:t>
            </a:r>
          </a:p>
          <a:p>
            <a:pPr lvl="3"/>
            <a:r>
              <a:rPr lang="fi-FI" dirty="0"/>
              <a:t>neljäs taso</a:t>
            </a:r>
          </a:p>
          <a:p>
            <a:pPr lvl="4"/>
            <a:r>
              <a:rPr lang="fi-FI" dirty="0"/>
              <a:t>viides taso</a:t>
            </a:r>
          </a:p>
        </p:txBody>
      </p:sp>
      <p:sp>
        <p:nvSpPr>
          <p:cNvPr id="3" name="Tekstin paikkamerkki 2">
            <a:extLst>
              <a:ext uri="{FF2B5EF4-FFF2-40B4-BE49-F238E27FC236}">
                <a16:creationId xmlns:a16="http://schemas.microsoft.com/office/drawing/2014/main" id="{87E01EE4-B15B-D0AB-9C78-125403D4E1E7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95325" y="1404482"/>
            <a:ext cx="10801350" cy="406724"/>
          </a:xfrm>
          <a:prstGeom prst="rect">
            <a:avLst/>
          </a:prstGeom>
        </p:spPr>
        <p:txBody>
          <a:bodyPr lIns="0" rIns="0"/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1600">
                <a:solidFill>
                  <a:schemeClr val="accent2"/>
                </a:solidFill>
                <a:latin typeface="Segoe UI Light" panose="020B0502040204020203" pitchFamily="34" charset="0"/>
                <a:cs typeface="Segoe UI Light" panose="020B0502040204020203" pitchFamily="34" charset="0"/>
              </a:defRPr>
            </a:lvl1pPr>
            <a:lvl2pPr>
              <a:buNone/>
              <a:defRPr sz="1600">
                <a:solidFill>
                  <a:schemeClr val="accent2"/>
                </a:solidFill>
                <a:latin typeface="Segoe UI Light" panose="020B0502040204020203" pitchFamily="34" charset="0"/>
                <a:cs typeface="Segoe UI Light" panose="020B0502040204020203" pitchFamily="34" charset="0"/>
              </a:defRPr>
            </a:lvl2pPr>
            <a:lvl3pPr>
              <a:buNone/>
              <a:defRPr sz="1600">
                <a:solidFill>
                  <a:schemeClr val="accent2"/>
                </a:solidFill>
                <a:latin typeface="Segoe UI Light" panose="020B0502040204020203" pitchFamily="34" charset="0"/>
                <a:cs typeface="Segoe UI Light" panose="020B0502040204020203" pitchFamily="34" charset="0"/>
              </a:defRPr>
            </a:lvl3pPr>
            <a:lvl4pPr>
              <a:buNone/>
              <a:defRPr sz="1600">
                <a:solidFill>
                  <a:schemeClr val="accent2"/>
                </a:solidFill>
                <a:latin typeface="Segoe UI Light" panose="020B0502040204020203" pitchFamily="34" charset="0"/>
                <a:cs typeface="Segoe UI Light" panose="020B0502040204020203" pitchFamily="34" charset="0"/>
              </a:defRPr>
            </a:lvl4pPr>
            <a:lvl5pPr>
              <a:buNone/>
              <a:defRPr sz="1600">
                <a:solidFill>
                  <a:schemeClr val="accent2"/>
                </a:solidFill>
                <a:latin typeface="Segoe UI Light" panose="020B0502040204020203" pitchFamily="34" charset="0"/>
                <a:cs typeface="Segoe UI Light" panose="020B0502040204020203" pitchFamily="34" charset="0"/>
              </a:defRPr>
            </a:lvl5pPr>
          </a:lstStyle>
          <a:p>
            <a:pPr lvl="0"/>
            <a:r>
              <a:rPr lang="fi-FI" dirty="0"/>
              <a:t>Muokkaa tekstin perustyylejä napsauttamalla</a:t>
            </a:r>
          </a:p>
        </p:txBody>
      </p:sp>
    </p:spTree>
    <p:extLst>
      <p:ext uri="{BB962C8B-B14F-4D97-AF65-F5344CB8AC3E}">
        <p14:creationId xmlns:p14="http://schemas.microsoft.com/office/powerpoint/2010/main" val="1491655860"/>
      </p:ext>
    </p:extLst>
  </p:cSld>
  <p:clrMapOvr>
    <a:masterClrMapping/>
  </p:clrMapOvr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Vähän tekstiä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833C3473-58F1-8EDF-A5B1-6178CAE22E8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95324" y="1490871"/>
            <a:ext cx="3421063" cy="3876258"/>
          </a:xfrm>
          <a:prstGeom prst="rect">
            <a:avLst/>
          </a:prstGeom>
        </p:spPr>
        <p:txBody>
          <a:bodyPr lIns="0" tIns="0" rIns="0" bIns="0" anchor="ctr"/>
          <a:lstStyle>
            <a:lvl1pPr algn="r">
              <a:defRPr sz="3200" b="1"/>
            </a:lvl1pPr>
          </a:lstStyle>
          <a:p>
            <a:r>
              <a:rPr lang="fi-FI" dirty="0"/>
              <a:t>Muokkaa </a:t>
            </a:r>
            <a:r>
              <a:rPr lang="fi-FI" dirty="0" err="1"/>
              <a:t>ots</a:t>
            </a:r>
            <a:r>
              <a:rPr lang="fi-FI" dirty="0"/>
              <a:t>. </a:t>
            </a:r>
            <a:r>
              <a:rPr lang="fi-FI" dirty="0" err="1"/>
              <a:t>perustyyl</a:t>
            </a:r>
            <a:r>
              <a:rPr lang="fi-FI" dirty="0"/>
              <a:t>. </a:t>
            </a:r>
            <a:r>
              <a:rPr lang="fi-FI" dirty="0" err="1"/>
              <a:t>napsautt</a:t>
            </a:r>
            <a:r>
              <a:rPr lang="fi-FI" dirty="0"/>
              <a:t>.</a:t>
            </a:r>
          </a:p>
        </p:txBody>
      </p:sp>
      <p:sp>
        <p:nvSpPr>
          <p:cNvPr id="3" name="Päivämäärän paikkamerkki 2">
            <a:extLst>
              <a:ext uri="{FF2B5EF4-FFF2-40B4-BE49-F238E27FC236}">
                <a16:creationId xmlns:a16="http://schemas.microsoft.com/office/drawing/2014/main" id="{4EDF806A-5A75-D1BA-FF93-4E72404FAE0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fi-FI"/>
              <a:t>xx.xx.2026</a:t>
            </a:r>
            <a:endParaRPr lang="fi-FI" dirty="0"/>
          </a:p>
        </p:txBody>
      </p:sp>
      <p:sp>
        <p:nvSpPr>
          <p:cNvPr id="4" name="Alatunnisteen paikkamerkki 3">
            <a:extLst>
              <a:ext uri="{FF2B5EF4-FFF2-40B4-BE49-F238E27FC236}">
                <a16:creationId xmlns:a16="http://schemas.microsoft.com/office/drawing/2014/main" id="{9579A185-BA8C-8B7F-23CD-D52E53638EE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i-FI"/>
              <a:t>SO12081 | Kopiosto_Korkeakouluopiskelijoiden kopiointi 2026</a:t>
            </a:r>
            <a:endParaRPr lang="fi-FI" dirty="0"/>
          </a:p>
        </p:txBody>
      </p:sp>
      <p:sp>
        <p:nvSpPr>
          <p:cNvPr id="5" name="Dian numeron paikkamerkki 4">
            <a:extLst>
              <a:ext uri="{FF2B5EF4-FFF2-40B4-BE49-F238E27FC236}">
                <a16:creationId xmlns:a16="http://schemas.microsoft.com/office/drawing/2014/main" id="{A6148269-F3EB-28EA-DFA9-6FFB3BCE683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5B6939-2160-4D54-A0A9-177BFACD315D}" type="slidenum">
              <a:rPr lang="fi-FI" smtClean="0"/>
              <a:pPr/>
              <a:t>‹#›</a:t>
            </a:fld>
            <a:endParaRPr lang="fi-FI" dirty="0"/>
          </a:p>
        </p:txBody>
      </p:sp>
      <p:pic>
        <p:nvPicPr>
          <p:cNvPr id="19" name="Kuva 18">
            <a:extLst>
              <a:ext uri="{FF2B5EF4-FFF2-40B4-BE49-F238E27FC236}">
                <a16:creationId xmlns:a16="http://schemas.microsoft.com/office/drawing/2014/main" id="{3C553C70-B841-E6D1-FB0B-7C95BC0D44C4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-1916" y="0"/>
            <a:ext cx="4302787" cy="6165849"/>
          </a:xfrm>
          <a:prstGeom prst="rect">
            <a:avLst/>
          </a:prstGeom>
        </p:spPr>
      </p:pic>
      <p:sp>
        <p:nvSpPr>
          <p:cNvPr id="6" name="Tekstin paikkamerkki 11">
            <a:extLst>
              <a:ext uri="{FF2B5EF4-FFF2-40B4-BE49-F238E27FC236}">
                <a16:creationId xmlns:a16="http://schemas.microsoft.com/office/drawing/2014/main" id="{DFA08DCD-4545-0987-F52C-8355F1E6CBA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475164" y="1217546"/>
            <a:ext cx="7021511" cy="4422908"/>
          </a:xfrm>
          <a:prstGeom prst="rect">
            <a:avLst/>
          </a:prstGeom>
        </p:spPr>
        <p:txBody>
          <a:bodyPr lIns="0" tIns="0" rIns="0" bIns="0" numCol="1" spcCol="0" anchor="ctr"/>
          <a:lstStyle>
            <a:lvl1pPr marL="144000" indent="-144000">
              <a:buClr>
                <a:schemeClr val="accent2"/>
              </a:buClr>
              <a:defRPr sz="1600"/>
            </a:lvl1pPr>
            <a:lvl2pPr marL="648000" indent="-216000">
              <a:buClr>
                <a:schemeClr val="accent2"/>
              </a:buClr>
              <a:buFont typeface="Arial" panose="020B0604020202020204" pitchFamily="34" charset="0"/>
              <a:buChar char="•"/>
              <a:defRPr sz="1600"/>
            </a:lvl2pPr>
            <a:lvl3pPr marL="648000" indent="-216000">
              <a:buClr>
                <a:schemeClr val="accent2"/>
              </a:buClr>
              <a:buFont typeface="Calibri" panose="020F0502020204030204" pitchFamily="34" charset="0"/>
              <a:buChar char="→"/>
              <a:defRPr sz="1600"/>
            </a:lvl3pPr>
            <a:lvl4pPr marL="900000" indent="-144000">
              <a:buClr>
                <a:schemeClr val="accent1"/>
              </a:buClr>
              <a:defRPr sz="1600"/>
            </a:lvl4pPr>
            <a:lvl5pPr marL="1260000" indent="-144000">
              <a:buClr>
                <a:schemeClr val="accent2"/>
              </a:buClr>
              <a:buFont typeface="Courier New" panose="02070309020205020404" pitchFamily="49" charset="0"/>
              <a:buChar char="o"/>
              <a:defRPr sz="1600"/>
            </a:lvl5pPr>
          </a:lstStyle>
          <a:p>
            <a:pPr lvl="0"/>
            <a:r>
              <a:rPr lang="fi-FI" dirty="0"/>
              <a:t>Muokkaa tekstin perustyylejä napsauttamalla</a:t>
            </a:r>
          </a:p>
          <a:p>
            <a:pPr lvl="1"/>
            <a:r>
              <a:rPr lang="fi-FI" dirty="0"/>
              <a:t>toinen taso</a:t>
            </a:r>
          </a:p>
          <a:p>
            <a:pPr lvl="2"/>
            <a:r>
              <a:rPr lang="fi-FI" dirty="0"/>
              <a:t>kolmas taso</a:t>
            </a:r>
          </a:p>
          <a:p>
            <a:pPr lvl="3"/>
            <a:r>
              <a:rPr lang="fi-FI" dirty="0"/>
              <a:t>neljäs taso</a:t>
            </a:r>
          </a:p>
          <a:p>
            <a:pPr lvl="4"/>
            <a:r>
              <a:rPr lang="fi-FI" dirty="0"/>
              <a:t>viides taso</a:t>
            </a:r>
          </a:p>
        </p:txBody>
      </p:sp>
    </p:spTree>
    <p:extLst>
      <p:ext uri="{BB962C8B-B14F-4D97-AF65-F5344CB8AC3E}">
        <p14:creationId xmlns:p14="http://schemas.microsoft.com/office/powerpoint/2010/main" val="667860953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2706">
          <p15:clr>
            <a:srgbClr val="FBAE40"/>
          </p15:clr>
        </p15:guide>
        <p15:guide id="2" pos="2593">
          <p15:clr>
            <a:srgbClr val="FBAE40"/>
          </p15:clr>
        </p15:guide>
        <p15:guide id="3" pos="2819">
          <p15:clr>
            <a:srgbClr val="FBAE40"/>
          </p15:clr>
        </p15:guide>
      </p15:sldGuideLst>
    </p:ext>
  </p:extLst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Vähän tekstiä -taustakuva vaalennettu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orakulmio 2">
            <a:extLst>
              <a:ext uri="{FF2B5EF4-FFF2-40B4-BE49-F238E27FC236}">
                <a16:creationId xmlns:a16="http://schemas.microsoft.com/office/drawing/2014/main" id="{D73ADCDE-094B-BD03-64F1-A31B2C07D8FD}"/>
              </a:ext>
            </a:extLst>
          </p:cNvPr>
          <p:cNvSpPr/>
          <p:nvPr/>
        </p:nvSpPr>
        <p:spPr>
          <a:xfrm>
            <a:off x="0" y="1"/>
            <a:ext cx="12192000" cy="6858000"/>
          </a:xfrm>
          <a:prstGeom prst="rect">
            <a:avLst/>
          </a:prstGeom>
          <a:solidFill>
            <a:schemeClr val="bg1">
              <a:alpha val="7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/>
          </a:p>
        </p:txBody>
      </p:sp>
      <p:sp>
        <p:nvSpPr>
          <p:cNvPr id="14" name="Päivämäärän paikkamerkki 7">
            <a:extLst>
              <a:ext uri="{FF2B5EF4-FFF2-40B4-BE49-F238E27FC236}">
                <a16:creationId xmlns:a16="http://schemas.microsoft.com/office/drawing/2014/main" id="{B2DFCAA6-8743-189D-90CF-A7ACB3A68A43}"/>
              </a:ext>
            </a:extLst>
          </p:cNvPr>
          <p:cNvSpPr txBox="1">
            <a:spLocks/>
          </p:cNvSpPr>
          <p:nvPr/>
        </p:nvSpPr>
        <p:spPr>
          <a:xfrm>
            <a:off x="10368005" y="6399565"/>
            <a:ext cx="1006876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fi-FI"/>
            </a:defPPr>
            <a:lvl1pPr marL="0" algn="r" defTabSz="914400" rtl="0" eaLnBrk="1" latinLnBrk="0" hangingPunct="1"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i-FI" sz="10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" name="Otsikko 1">
            <a:extLst>
              <a:ext uri="{FF2B5EF4-FFF2-40B4-BE49-F238E27FC236}">
                <a16:creationId xmlns:a16="http://schemas.microsoft.com/office/drawing/2014/main" id="{DC5A08FE-D599-F8A4-A7C5-1601F524A95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95324" y="1490871"/>
            <a:ext cx="3421063" cy="3876258"/>
          </a:xfrm>
          <a:prstGeom prst="rect">
            <a:avLst/>
          </a:prstGeom>
        </p:spPr>
        <p:txBody>
          <a:bodyPr lIns="0" tIns="0" rIns="0" bIns="0" anchor="ctr"/>
          <a:lstStyle>
            <a:lvl1pPr algn="r">
              <a:defRPr sz="3200" b="1"/>
            </a:lvl1pPr>
          </a:lstStyle>
          <a:p>
            <a:r>
              <a:rPr lang="fi-FI" dirty="0"/>
              <a:t>Muokkaa </a:t>
            </a:r>
            <a:r>
              <a:rPr lang="fi-FI" dirty="0" err="1"/>
              <a:t>ots</a:t>
            </a:r>
            <a:r>
              <a:rPr lang="fi-FI" dirty="0"/>
              <a:t>. </a:t>
            </a:r>
            <a:r>
              <a:rPr lang="fi-FI" dirty="0" err="1"/>
              <a:t>perustyyl</a:t>
            </a:r>
            <a:r>
              <a:rPr lang="fi-FI" dirty="0"/>
              <a:t>. </a:t>
            </a:r>
            <a:r>
              <a:rPr lang="fi-FI" dirty="0" err="1"/>
              <a:t>napsautt</a:t>
            </a:r>
            <a:r>
              <a:rPr lang="fi-FI" dirty="0"/>
              <a:t>.</a:t>
            </a:r>
          </a:p>
        </p:txBody>
      </p:sp>
      <p:pic>
        <p:nvPicPr>
          <p:cNvPr id="7" name="Kuva 6">
            <a:extLst>
              <a:ext uri="{FF2B5EF4-FFF2-40B4-BE49-F238E27FC236}">
                <a16:creationId xmlns:a16="http://schemas.microsoft.com/office/drawing/2014/main" id="{4E2D9B49-20A9-CD99-9B4E-CE5B51DA1154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-1916" y="0"/>
            <a:ext cx="4302787" cy="6165849"/>
          </a:xfrm>
          <a:prstGeom prst="rect">
            <a:avLst/>
          </a:prstGeom>
        </p:spPr>
      </p:pic>
      <p:sp>
        <p:nvSpPr>
          <p:cNvPr id="5" name="Päivämäärän paikkamerkki 2">
            <a:extLst>
              <a:ext uri="{FF2B5EF4-FFF2-40B4-BE49-F238E27FC236}">
                <a16:creationId xmlns:a16="http://schemas.microsoft.com/office/drawing/2014/main" id="{A8A25DE3-039C-E34A-AC2D-CBFDFA2443C1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753475" y="6378645"/>
            <a:ext cx="2743200" cy="365125"/>
          </a:xfrm>
        </p:spPr>
        <p:txBody>
          <a:bodyPr/>
          <a:lstStyle/>
          <a:p>
            <a:r>
              <a:rPr lang="fi-FI"/>
              <a:t>xx.xx.2026</a:t>
            </a:r>
            <a:endParaRPr lang="fi-FI" dirty="0"/>
          </a:p>
        </p:txBody>
      </p:sp>
      <p:sp>
        <p:nvSpPr>
          <p:cNvPr id="8" name="Alatunnisteen paikkamerkki 3">
            <a:extLst>
              <a:ext uri="{FF2B5EF4-FFF2-40B4-BE49-F238E27FC236}">
                <a16:creationId xmlns:a16="http://schemas.microsoft.com/office/drawing/2014/main" id="{2593D6BD-CC47-4877-567D-CF24181FCB3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7381875" y="152145"/>
            <a:ext cx="4114800" cy="365125"/>
          </a:xfrm>
        </p:spPr>
        <p:txBody>
          <a:bodyPr/>
          <a:lstStyle/>
          <a:p>
            <a:r>
              <a:rPr lang="fi-FI"/>
              <a:t>SO12081 | Kopiosto_Korkeakouluopiskelijoiden kopiointi 2026</a:t>
            </a:r>
            <a:endParaRPr lang="fi-FI" dirty="0"/>
          </a:p>
        </p:txBody>
      </p:sp>
      <p:sp>
        <p:nvSpPr>
          <p:cNvPr id="9" name="Dian numeron paikkamerkki 4">
            <a:extLst>
              <a:ext uri="{FF2B5EF4-FFF2-40B4-BE49-F238E27FC236}">
                <a16:creationId xmlns:a16="http://schemas.microsoft.com/office/drawing/2014/main" id="{1757871E-468D-298E-24E3-202DD65DEB6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573504" y="6378645"/>
            <a:ext cx="406029" cy="365125"/>
          </a:xfrm>
        </p:spPr>
        <p:txBody>
          <a:bodyPr/>
          <a:lstStyle/>
          <a:p>
            <a:fld id="{FE5B6939-2160-4D54-A0A9-177BFACD315D}" type="slidenum">
              <a:rPr lang="fi-FI" smtClean="0"/>
              <a:pPr/>
              <a:t>‹#›</a:t>
            </a:fld>
            <a:endParaRPr lang="fi-FI" dirty="0"/>
          </a:p>
        </p:txBody>
      </p:sp>
      <p:pic>
        <p:nvPicPr>
          <p:cNvPr id="11" name="Kuva 10">
            <a:extLst>
              <a:ext uri="{FF2B5EF4-FFF2-40B4-BE49-F238E27FC236}">
                <a16:creationId xmlns:a16="http://schemas.microsoft.com/office/drawing/2014/main" id="{010D959E-9128-9B3E-9D35-E3B642D82C5F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00" y="1599"/>
            <a:ext cx="1622413" cy="360176"/>
          </a:xfrm>
          <a:prstGeom prst="rect">
            <a:avLst/>
          </a:prstGeom>
        </p:spPr>
      </p:pic>
      <p:sp>
        <p:nvSpPr>
          <p:cNvPr id="2" name="Tekstin paikkamerkki 11">
            <a:extLst>
              <a:ext uri="{FF2B5EF4-FFF2-40B4-BE49-F238E27FC236}">
                <a16:creationId xmlns:a16="http://schemas.microsoft.com/office/drawing/2014/main" id="{2CF66904-D4FB-F8B4-C3FF-B914C635A5A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475164" y="1217546"/>
            <a:ext cx="7021511" cy="4422908"/>
          </a:xfrm>
          <a:prstGeom prst="rect">
            <a:avLst/>
          </a:prstGeom>
        </p:spPr>
        <p:txBody>
          <a:bodyPr lIns="0" tIns="0" rIns="0" bIns="0" numCol="1" spcCol="0" anchor="ctr"/>
          <a:lstStyle>
            <a:lvl1pPr marL="144000" indent="-144000">
              <a:buClr>
                <a:schemeClr val="accent2"/>
              </a:buClr>
              <a:defRPr sz="1600"/>
            </a:lvl1pPr>
            <a:lvl2pPr marL="648000" indent="-216000">
              <a:buClr>
                <a:schemeClr val="accent2"/>
              </a:buClr>
              <a:buFont typeface="Arial" panose="020B0604020202020204" pitchFamily="34" charset="0"/>
              <a:buChar char="•"/>
              <a:defRPr sz="1600"/>
            </a:lvl2pPr>
            <a:lvl3pPr marL="648000" indent="-216000">
              <a:buClr>
                <a:schemeClr val="accent2"/>
              </a:buClr>
              <a:buFont typeface="Calibri" panose="020F0502020204030204" pitchFamily="34" charset="0"/>
              <a:buChar char="→"/>
              <a:defRPr sz="1600"/>
            </a:lvl3pPr>
            <a:lvl4pPr marL="900000" indent="-144000">
              <a:buClr>
                <a:schemeClr val="accent1"/>
              </a:buClr>
              <a:defRPr sz="1600"/>
            </a:lvl4pPr>
            <a:lvl5pPr marL="1260000" indent="-144000">
              <a:buClr>
                <a:schemeClr val="accent2"/>
              </a:buClr>
              <a:buFont typeface="Courier New" panose="02070309020205020404" pitchFamily="49" charset="0"/>
              <a:buChar char="o"/>
              <a:defRPr sz="1600"/>
            </a:lvl5pPr>
          </a:lstStyle>
          <a:p>
            <a:pPr lvl="0"/>
            <a:r>
              <a:rPr lang="fi-FI" dirty="0"/>
              <a:t>Muokkaa tekstin perustyylejä napsauttamalla</a:t>
            </a:r>
          </a:p>
          <a:p>
            <a:pPr lvl="1"/>
            <a:r>
              <a:rPr lang="fi-FI" dirty="0"/>
              <a:t>toinen taso</a:t>
            </a:r>
          </a:p>
          <a:p>
            <a:pPr lvl="2"/>
            <a:r>
              <a:rPr lang="fi-FI" dirty="0"/>
              <a:t>kolmas taso</a:t>
            </a:r>
          </a:p>
          <a:p>
            <a:pPr lvl="3"/>
            <a:r>
              <a:rPr lang="fi-FI" dirty="0"/>
              <a:t>neljäs taso</a:t>
            </a:r>
          </a:p>
          <a:p>
            <a:pPr lvl="4"/>
            <a:r>
              <a:rPr lang="fi-FI" dirty="0"/>
              <a:t>viides taso</a:t>
            </a:r>
          </a:p>
        </p:txBody>
      </p:sp>
    </p:spTree>
    <p:extLst>
      <p:ext uri="{BB962C8B-B14F-4D97-AF65-F5344CB8AC3E}">
        <p14:creationId xmlns:p14="http://schemas.microsoft.com/office/powerpoint/2010/main" val="2093696552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Vähän tekstiä -taustakuva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Päivämäärän paikkamerkki 7">
            <a:extLst>
              <a:ext uri="{FF2B5EF4-FFF2-40B4-BE49-F238E27FC236}">
                <a16:creationId xmlns:a16="http://schemas.microsoft.com/office/drawing/2014/main" id="{B2DFCAA6-8743-189D-90CF-A7ACB3A68A43}"/>
              </a:ext>
            </a:extLst>
          </p:cNvPr>
          <p:cNvSpPr txBox="1">
            <a:spLocks/>
          </p:cNvSpPr>
          <p:nvPr/>
        </p:nvSpPr>
        <p:spPr>
          <a:xfrm>
            <a:off x="10368005" y="6399565"/>
            <a:ext cx="1006876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fi-FI"/>
            </a:defPPr>
            <a:lvl1pPr marL="0" algn="r" defTabSz="914400" rtl="0" eaLnBrk="1" latinLnBrk="0" hangingPunct="1"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i-FI" sz="10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" name="Otsikko 1">
            <a:extLst>
              <a:ext uri="{FF2B5EF4-FFF2-40B4-BE49-F238E27FC236}">
                <a16:creationId xmlns:a16="http://schemas.microsoft.com/office/drawing/2014/main" id="{DC5A08FE-D599-F8A4-A7C5-1601F524A95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95324" y="1490871"/>
            <a:ext cx="3421063" cy="3876258"/>
          </a:xfrm>
          <a:prstGeom prst="rect">
            <a:avLst/>
          </a:prstGeom>
        </p:spPr>
        <p:txBody>
          <a:bodyPr lIns="0" tIns="0" rIns="0" bIns="0" anchor="ctr"/>
          <a:lstStyle>
            <a:lvl1pPr algn="r">
              <a:defRPr sz="3200" b="1"/>
            </a:lvl1pPr>
          </a:lstStyle>
          <a:p>
            <a:r>
              <a:rPr lang="fi-FI" dirty="0"/>
              <a:t>Muokkaa </a:t>
            </a:r>
            <a:r>
              <a:rPr lang="fi-FI" dirty="0" err="1"/>
              <a:t>ots</a:t>
            </a:r>
            <a:r>
              <a:rPr lang="fi-FI" dirty="0"/>
              <a:t>. </a:t>
            </a:r>
            <a:r>
              <a:rPr lang="fi-FI" dirty="0" err="1"/>
              <a:t>perustyyl</a:t>
            </a:r>
            <a:r>
              <a:rPr lang="fi-FI" dirty="0"/>
              <a:t>. </a:t>
            </a:r>
            <a:r>
              <a:rPr lang="fi-FI" dirty="0" err="1"/>
              <a:t>napsautt</a:t>
            </a:r>
            <a:r>
              <a:rPr lang="fi-FI" dirty="0"/>
              <a:t>.</a:t>
            </a:r>
          </a:p>
        </p:txBody>
      </p:sp>
      <p:pic>
        <p:nvPicPr>
          <p:cNvPr id="7" name="Kuva 6">
            <a:extLst>
              <a:ext uri="{FF2B5EF4-FFF2-40B4-BE49-F238E27FC236}">
                <a16:creationId xmlns:a16="http://schemas.microsoft.com/office/drawing/2014/main" id="{4E2D9B49-20A9-CD99-9B4E-CE5B51DA1154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-1916" y="0"/>
            <a:ext cx="4302787" cy="6165849"/>
          </a:xfrm>
          <a:prstGeom prst="rect">
            <a:avLst/>
          </a:prstGeom>
        </p:spPr>
      </p:pic>
      <p:sp>
        <p:nvSpPr>
          <p:cNvPr id="5" name="Päivämäärän paikkamerkki 2">
            <a:extLst>
              <a:ext uri="{FF2B5EF4-FFF2-40B4-BE49-F238E27FC236}">
                <a16:creationId xmlns:a16="http://schemas.microsoft.com/office/drawing/2014/main" id="{A8A25DE3-039C-E34A-AC2D-CBFDFA2443C1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753475" y="6378645"/>
            <a:ext cx="2743200" cy="365125"/>
          </a:xfrm>
        </p:spPr>
        <p:txBody>
          <a:bodyPr/>
          <a:lstStyle/>
          <a:p>
            <a:r>
              <a:rPr lang="fi-FI"/>
              <a:t>xx.xx.2026</a:t>
            </a:r>
            <a:endParaRPr lang="fi-FI" dirty="0"/>
          </a:p>
        </p:txBody>
      </p:sp>
      <p:sp>
        <p:nvSpPr>
          <p:cNvPr id="8" name="Alatunnisteen paikkamerkki 3">
            <a:extLst>
              <a:ext uri="{FF2B5EF4-FFF2-40B4-BE49-F238E27FC236}">
                <a16:creationId xmlns:a16="http://schemas.microsoft.com/office/drawing/2014/main" id="{2593D6BD-CC47-4877-567D-CF24181FCB3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7381875" y="152145"/>
            <a:ext cx="4114800" cy="365125"/>
          </a:xfrm>
        </p:spPr>
        <p:txBody>
          <a:bodyPr/>
          <a:lstStyle/>
          <a:p>
            <a:r>
              <a:rPr lang="fi-FI"/>
              <a:t>SO12081 | Kopiosto_Korkeakouluopiskelijoiden kopiointi 2026</a:t>
            </a:r>
            <a:endParaRPr lang="fi-FI" dirty="0"/>
          </a:p>
        </p:txBody>
      </p:sp>
      <p:sp>
        <p:nvSpPr>
          <p:cNvPr id="9" name="Dian numeron paikkamerkki 4">
            <a:extLst>
              <a:ext uri="{FF2B5EF4-FFF2-40B4-BE49-F238E27FC236}">
                <a16:creationId xmlns:a16="http://schemas.microsoft.com/office/drawing/2014/main" id="{1757871E-468D-298E-24E3-202DD65DEB6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573504" y="6378645"/>
            <a:ext cx="406029" cy="365125"/>
          </a:xfrm>
        </p:spPr>
        <p:txBody>
          <a:bodyPr/>
          <a:lstStyle/>
          <a:p>
            <a:fld id="{FE5B6939-2160-4D54-A0A9-177BFACD315D}" type="slidenum">
              <a:rPr lang="fi-FI" smtClean="0"/>
              <a:pPr/>
              <a:t>‹#›</a:t>
            </a:fld>
            <a:endParaRPr lang="fi-FI" dirty="0"/>
          </a:p>
        </p:txBody>
      </p:sp>
      <p:pic>
        <p:nvPicPr>
          <p:cNvPr id="11" name="Kuva 10">
            <a:extLst>
              <a:ext uri="{FF2B5EF4-FFF2-40B4-BE49-F238E27FC236}">
                <a16:creationId xmlns:a16="http://schemas.microsoft.com/office/drawing/2014/main" id="{010D959E-9128-9B3E-9D35-E3B642D82C5F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00" y="1599"/>
            <a:ext cx="1622413" cy="360176"/>
          </a:xfrm>
          <a:prstGeom prst="rect">
            <a:avLst/>
          </a:prstGeom>
        </p:spPr>
      </p:pic>
      <p:sp>
        <p:nvSpPr>
          <p:cNvPr id="2" name="Tekstin paikkamerkki 11">
            <a:extLst>
              <a:ext uri="{FF2B5EF4-FFF2-40B4-BE49-F238E27FC236}">
                <a16:creationId xmlns:a16="http://schemas.microsoft.com/office/drawing/2014/main" id="{53B18EEC-FFAE-C08A-F0F3-3D6E5057CC8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475164" y="1217546"/>
            <a:ext cx="7021511" cy="4422908"/>
          </a:xfrm>
          <a:prstGeom prst="rect">
            <a:avLst/>
          </a:prstGeom>
        </p:spPr>
        <p:txBody>
          <a:bodyPr lIns="0" tIns="0" rIns="0" bIns="0" numCol="1" spcCol="0" anchor="ctr"/>
          <a:lstStyle>
            <a:lvl1pPr marL="144000" indent="-144000">
              <a:buClr>
                <a:schemeClr val="accent2"/>
              </a:buClr>
              <a:defRPr sz="1600"/>
            </a:lvl1pPr>
            <a:lvl2pPr marL="648000" indent="-216000">
              <a:buClr>
                <a:schemeClr val="accent2"/>
              </a:buClr>
              <a:buFont typeface="Arial" panose="020B0604020202020204" pitchFamily="34" charset="0"/>
              <a:buChar char="•"/>
              <a:defRPr sz="1600"/>
            </a:lvl2pPr>
            <a:lvl3pPr marL="648000" indent="-216000">
              <a:buClr>
                <a:schemeClr val="accent2"/>
              </a:buClr>
              <a:buFont typeface="Calibri" panose="020F0502020204030204" pitchFamily="34" charset="0"/>
              <a:buChar char="→"/>
              <a:defRPr sz="1600"/>
            </a:lvl3pPr>
            <a:lvl4pPr marL="900000" indent="-144000">
              <a:buClr>
                <a:schemeClr val="accent1"/>
              </a:buClr>
              <a:defRPr sz="1600"/>
            </a:lvl4pPr>
            <a:lvl5pPr marL="1260000" indent="-144000">
              <a:buClr>
                <a:schemeClr val="accent2"/>
              </a:buClr>
              <a:buFont typeface="Courier New" panose="02070309020205020404" pitchFamily="49" charset="0"/>
              <a:buChar char="o"/>
              <a:defRPr sz="1600"/>
            </a:lvl5pPr>
          </a:lstStyle>
          <a:p>
            <a:pPr lvl="0"/>
            <a:r>
              <a:rPr lang="fi-FI" dirty="0"/>
              <a:t>Muokkaa tekstin perustyylejä napsauttamalla</a:t>
            </a:r>
          </a:p>
          <a:p>
            <a:pPr lvl="1"/>
            <a:r>
              <a:rPr lang="fi-FI" dirty="0"/>
              <a:t>toinen taso</a:t>
            </a:r>
          </a:p>
          <a:p>
            <a:pPr lvl="2"/>
            <a:r>
              <a:rPr lang="fi-FI" dirty="0"/>
              <a:t>kolmas taso</a:t>
            </a:r>
          </a:p>
          <a:p>
            <a:pPr lvl="3"/>
            <a:r>
              <a:rPr lang="fi-FI" dirty="0"/>
              <a:t>neljäs taso</a:t>
            </a:r>
          </a:p>
          <a:p>
            <a:pPr lvl="4"/>
            <a:r>
              <a:rPr lang="fi-FI" dirty="0"/>
              <a:t>viides taso</a:t>
            </a:r>
          </a:p>
        </p:txBody>
      </p:sp>
    </p:spTree>
    <p:extLst>
      <p:ext uri="{BB962C8B-B14F-4D97-AF65-F5344CB8AC3E}">
        <p14:creationId xmlns:p14="http://schemas.microsoft.com/office/powerpoint/2010/main" val="2479032501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_Väliotsikko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Päivämäärän paikkamerkki 7">
            <a:extLst>
              <a:ext uri="{FF2B5EF4-FFF2-40B4-BE49-F238E27FC236}">
                <a16:creationId xmlns:a16="http://schemas.microsoft.com/office/drawing/2014/main" id="{B2DFCAA6-8743-189D-90CF-A7ACB3A68A43}"/>
              </a:ext>
            </a:extLst>
          </p:cNvPr>
          <p:cNvSpPr txBox="1">
            <a:spLocks/>
          </p:cNvSpPr>
          <p:nvPr/>
        </p:nvSpPr>
        <p:spPr>
          <a:xfrm>
            <a:off x="10368005" y="6399565"/>
            <a:ext cx="1006876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fi-FI"/>
            </a:defPPr>
            <a:lvl1pPr marL="0" algn="r" defTabSz="914400" rtl="0" eaLnBrk="1" latinLnBrk="0" hangingPunct="1"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i-FI" sz="10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Päivämäärän paikkamerkki 2">
            <a:extLst>
              <a:ext uri="{FF2B5EF4-FFF2-40B4-BE49-F238E27FC236}">
                <a16:creationId xmlns:a16="http://schemas.microsoft.com/office/drawing/2014/main" id="{8FF3D0D7-9A6B-7831-C18C-C9FB428652A7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753475" y="6378645"/>
            <a:ext cx="2743200" cy="365125"/>
          </a:xfrm>
        </p:spPr>
        <p:txBody>
          <a:bodyPr/>
          <a:lstStyle/>
          <a:p>
            <a:r>
              <a:rPr lang="fi-FI"/>
              <a:t>xx.xx.2026</a:t>
            </a:r>
            <a:endParaRPr lang="fi-FI" dirty="0"/>
          </a:p>
        </p:txBody>
      </p:sp>
      <p:sp>
        <p:nvSpPr>
          <p:cNvPr id="8" name="Alatunnisteen paikkamerkki 3">
            <a:extLst>
              <a:ext uri="{FF2B5EF4-FFF2-40B4-BE49-F238E27FC236}">
                <a16:creationId xmlns:a16="http://schemas.microsoft.com/office/drawing/2014/main" id="{3F06EC29-04A3-7442-00BA-0BF83C9D859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7381875" y="152145"/>
            <a:ext cx="4114800" cy="365125"/>
          </a:xfrm>
        </p:spPr>
        <p:txBody>
          <a:bodyPr/>
          <a:lstStyle/>
          <a:p>
            <a:r>
              <a:rPr lang="fi-FI"/>
              <a:t>SO12081 | Kopiosto_Korkeakouluopiskelijoiden kopiointi 2026</a:t>
            </a:r>
            <a:endParaRPr lang="fi-FI" dirty="0"/>
          </a:p>
        </p:txBody>
      </p:sp>
      <p:sp>
        <p:nvSpPr>
          <p:cNvPr id="9" name="Dian numeron paikkamerkki 4">
            <a:extLst>
              <a:ext uri="{FF2B5EF4-FFF2-40B4-BE49-F238E27FC236}">
                <a16:creationId xmlns:a16="http://schemas.microsoft.com/office/drawing/2014/main" id="{35C588A8-40E1-5987-C0B1-89A4A8A7527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573504" y="6378645"/>
            <a:ext cx="406029" cy="365125"/>
          </a:xfrm>
        </p:spPr>
        <p:txBody>
          <a:bodyPr/>
          <a:lstStyle/>
          <a:p>
            <a:fld id="{FE5B6939-2160-4D54-A0A9-177BFACD315D}" type="slidenum">
              <a:rPr lang="fi-FI" smtClean="0"/>
              <a:pPr/>
              <a:t>‹#›</a:t>
            </a:fld>
            <a:endParaRPr lang="fi-FI" dirty="0"/>
          </a:p>
        </p:txBody>
      </p:sp>
      <p:sp>
        <p:nvSpPr>
          <p:cNvPr id="12" name="Otsikko 1">
            <a:extLst>
              <a:ext uri="{FF2B5EF4-FFF2-40B4-BE49-F238E27FC236}">
                <a16:creationId xmlns:a16="http://schemas.microsoft.com/office/drawing/2014/main" id="{9B9CA4E1-4770-7733-CF3F-A689CC264A6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802296" y="2542879"/>
            <a:ext cx="8587408" cy="1507202"/>
          </a:xfrm>
          <a:prstGeom prst="rect">
            <a:avLst/>
          </a:prstGeom>
        </p:spPr>
        <p:txBody>
          <a:bodyPr anchor="ctr"/>
          <a:lstStyle>
            <a:lvl1pPr algn="ctr">
              <a:defRPr sz="3600">
                <a:latin typeface="Segoe UI Black" panose="020B0A02040204020203" pitchFamily="34" charset="0"/>
                <a:ea typeface="Segoe UI Black" panose="020B0A02040204020203" pitchFamily="34" charset="0"/>
              </a:defRPr>
            </a:lvl1pPr>
          </a:lstStyle>
          <a:p>
            <a:r>
              <a:rPr lang="fi-FI"/>
              <a:t>Muokkaa ots. perustyyl. napsautt.</a:t>
            </a:r>
            <a:endParaRPr lang="fi-FI" dirty="0"/>
          </a:p>
        </p:txBody>
      </p:sp>
      <p:pic>
        <p:nvPicPr>
          <p:cNvPr id="17" name="Kuva 16">
            <a:extLst>
              <a:ext uri="{FF2B5EF4-FFF2-40B4-BE49-F238E27FC236}">
                <a16:creationId xmlns:a16="http://schemas.microsoft.com/office/drawing/2014/main" id="{FEBE9030-8594-ECDD-5D7F-9A07932B001B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00" y="1599"/>
            <a:ext cx="1622413" cy="360176"/>
          </a:xfrm>
          <a:prstGeom prst="rect">
            <a:avLst/>
          </a:prstGeom>
        </p:spPr>
      </p:pic>
      <p:pic>
        <p:nvPicPr>
          <p:cNvPr id="13" name="Kuva 12">
            <a:extLst>
              <a:ext uri="{FF2B5EF4-FFF2-40B4-BE49-F238E27FC236}">
                <a16:creationId xmlns:a16="http://schemas.microsoft.com/office/drawing/2014/main" id="{66510EE8-E05A-057F-F582-516D4EF1D722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rcRect t="5789"/>
          <a:stretch>
            <a:fillRect/>
          </a:stretch>
        </p:blipFill>
        <p:spPr>
          <a:xfrm>
            <a:off x="-6949" y="-1"/>
            <a:ext cx="11851286" cy="616584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6560572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Vähän tekstiä -taustakuva sivussa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Kuva 10">
            <a:extLst>
              <a:ext uri="{FF2B5EF4-FFF2-40B4-BE49-F238E27FC236}">
                <a16:creationId xmlns:a16="http://schemas.microsoft.com/office/drawing/2014/main" id="{5B849053-5E72-B405-3270-AB867082319D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Suorakulmio 2">
            <a:extLst>
              <a:ext uri="{FF2B5EF4-FFF2-40B4-BE49-F238E27FC236}">
                <a16:creationId xmlns:a16="http://schemas.microsoft.com/office/drawing/2014/main" id="{D73ADCDE-094B-BD03-64F1-A31B2C07D8FD}"/>
              </a:ext>
            </a:extLst>
          </p:cNvPr>
          <p:cNvSpPr/>
          <p:nvPr/>
        </p:nvSpPr>
        <p:spPr>
          <a:xfrm>
            <a:off x="0" y="1"/>
            <a:ext cx="12192000" cy="6858000"/>
          </a:xfrm>
          <a:prstGeom prst="rect">
            <a:avLst/>
          </a:prstGeom>
          <a:solidFill>
            <a:schemeClr val="bg1">
              <a:alpha val="7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/>
          </a:p>
        </p:txBody>
      </p:sp>
      <p:sp>
        <p:nvSpPr>
          <p:cNvPr id="14" name="Päivämäärän paikkamerkki 7">
            <a:extLst>
              <a:ext uri="{FF2B5EF4-FFF2-40B4-BE49-F238E27FC236}">
                <a16:creationId xmlns:a16="http://schemas.microsoft.com/office/drawing/2014/main" id="{B2DFCAA6-8743-189D-90CF-A7ACB3A68A43}"/>
              </a:ext>
            </a:extLst>
          </p:cNvPr>
          <p:cNvSpPr txBox="1">
            <a:spLocks/>
          </p:cNvSpPr>
          <p:nvPr/>
        </p:nvSpPr>
        <p:spPr>
          <a:xfrm>
            <a:off x="10368005" y="6399565"/>
            <a:ext cx="1006876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fi-FI"/>
            </a:defPPr>
            <a:lvl1pPr marL="0" algn="r" defTabSz="914400" rtl="0" eaLnBrk="1" latinLnBrk="0" hangingPunct="1"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i-FI" sz="10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5" name="Alatunnisteen paikkamerkki 3">
            <a:extLst>
              <a:ext uri="{FF2B5EF4-FFF2-40B4-BE49-F238E27FC236}">
                <a16:creationId xmlns:a16="http://schemas.microsoft.com/office/drawing/2014/main" id="{794D9C08-379F-D82E-466A-37A54DB2783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7864734" y="152145"/>
            <a:ext cx="4114800" cy="365125"/>
          </a:xfrm>
        </p:spPr>
        <p:txBody>
          <a:bodyPr/>
          <a:lstStyle/>
          <a:p>
            <a:r>
              <a:rPr lang="fi-FI"/>
              <a:t>SO12081 | Kopiosto_Korkeakouluopiskelijoiden kopiointi 2026</a:t>
            </a:r>
            <a:endParaRPr lang="fi-FI" dirty="0"/>
          </a:p>
        </p:txBody>
      </p:sp>
      <p:sp>
        <p:nvSpPr>
          <p:cNvPr id="16" name="Dian numeron paikkamerkki 4">
            <a:extLst>
              <a:ext uri="{FF2B5EF4-FFF2-40B4-BE49-F238E27FC236}">
                <a16:creationId xmlns:a16="http://schemas.microsoft.com/office/drawing/2014/main" id="{17ACEE5F-4A65-0E4D-C9F1-6D0DCAE4059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573504" y="6378645"/>
            <a:ext cx="406029" cy="365125"/>
          </a:xfrm>
        </p:spPr>
        <p:txBody>
          <a:bodyPr/>
          <a:lstStyle/>
          <a:p>
            <a:fld id="{FE5B6939-2160-4D54-A0A9-177BFACD315D}" type="slidenum">
              <a:rPr lang="fi-FI" smtClean="0"/>
              <a:pPr/>
              <a:t>‹#›</a:t>
            </a:fld>
            <a:endParaRPr lang="fi-FI" dirty="0"/>
          </a:p>
        </p:txBody>
      </p:sp>
      <p:sp>
        <p:nvSpPr>
          <p:cNvPr id="5" name="Otsikko 1">
            <a:extLst>
              <a:ext uri="{FF2B5EF4-FFF2-40B4-BE49-F238E27FC236}">
                <a16:creationId xmlns:a16="http://schemas.microsoft.com/office/drawing/2014/main" id="{4BD705FF-6AFE-D0C0-E55F-FA565690828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95324" y="1490871"/>
            <a:ext cx="3421063" cy="3876258"/>
          </a:xfrm>
          <a:prstGeom prst="rect">
            <a:avLst/>
          </a:prstGeom>
        </p:spPr>
        <p:txBody>
          <a:bodyPr lIns="0" tIns="0" rIns="0" bIns="0" anchor="ctr"/>
          <a:lstStyle>
            <a:lvl1pPr algn="r">
              <a:defRPr sz="3200" b="1"/>
            </a:lvl1pPr>
          </a:lstStyle>
          <a:p>
            <a:r>
              <a:rPr lang="fi-FI" dirty="0"/>
              <a:t>Muokkaa </a:t>
            </a:r>
            <a:r>
              <a:rPr lang="fi-FI" dirty="0" err="1"/>
              <a:t>ots</a:t>
            </a:r>
            <a:r>
              <a:rPr lang="fi-FI" dirty="0"/>
              <a:t>. </a:t>
            </a:r>
            <a:r>
              <a:rPr lang="fi-FI" dirty="0" err="1"/>
              <a:t>perustyyl</a:t>
            </a:r>
            <a:r>
              <a:rPr lang="fi-FI" dirty="0"/>
              <a:t>. </a:t>
            </a:r>
            <a:r>
              <a:rPr lang="fi-FI" dirty="0" err="1"/>
              <a:t>napsautt</a:t>
            </a:r>
            <a:r>
              <a:rPr lang="fi-FI" dirty="0"/>
              <a:t>.</a:t>
            </a:r>
          </a:p>
        </p:txBody>
      </p:sp>
      <p:pic>
        <p:nvPicPr>
          <p:cNvPr id="4" name="Kuva 3">
            <a:extLst>
              <a:ext uri="{FF2B5EF4-FFF2-40B4-BE49-F238E27FC236}">
                <a16:creationId xmlns:a16="http://schemas.microsoft.com/office/drawing/2014/main" id="{459077D0-0E57-E5BB-F3EF-815370A9BD81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00" y="1599"/>
            <a:ext cx="1622413" cy="360176"/>
          </a:xfrm>
          <a:prstGeom prst="rect">
            <a:avLst/>
          </a:prstGeom>
        </p:spPr>
      </p:pic>
      <p:sp>
        <p:nvSpPr>
          <p:cNvPr id="2" name="Päivämäärän paikkamerkki 2">
            <a:extLst>
              <a:ext uri="{FF2B5EF4-FFF2-40B4-BE49-F238E27FC236}">
                <a16:creationId xmlns:a16="http://schemas.microsoft.com/office/drawing/2014/main" id="{1C213614-BA80-1FEB-DE04-74B4D9CABFC2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753475" y="6378645"/>
            <a:ext cx="2743200" cy="365125"/>
          </a:xfrm>
        </p:spPr>
        <p:txBody>
          <a:bodyPr/>
          <a:lstStyle/>
          <a:p>
            <a:r>
              <a:rPr lang="fi-FI"/>
              <a:t>xx.xx.2026</a:t>
            </a:r>
            <a:endParaRPr lang="fi-FI" dirty="0"/>
          </a:p>
        </p:txBody>
      </p:sp>
      <p:sp>
        <p:nvSpPr>
          <p:cNvPr id="6" name="Tekstin paikkamerkki 11">
            <a:extLst>
              <a:ext uri="{FF2B5EF4-FFF2-40B4-BE49-F238E27FC236}">
                <a16:creationId xmlns:a16="http://schemas.microsoft.com/office/drawing/2014/main" id="{0EFAECEC-3AAA-F959-CFE8-0275678BE88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475164" y="1217546"/>
            <a:ext cx="7021511" cy="4422908"/>
          </a:xfrm>
          <a:prstGeom prst="rect">
            <a:avLst/>
          </a:prstGeom>
        </p:spPr>
        <p:txBody>
          <a:bodyPr lIns="0" tIns="0" rIns="0" bIns="0" numCol="1" spcCol="0" anchor="ctr"/>
          <a:lstStyle>
            <a:lvl1pPr marL="144000" indent="-144000">
              <a:buClr>
                <a:schemeClr val="accent2"/>
              </a:buClr>
              <a:defRPr sz="1600"/>
            </a:lvl1pPr>
            <a:lvl2pPr marL="648000" indent="-216000">
              <a:buClr>
                <a:schemeClr val="accent2"/>
              </a:buClr>
              <a:buFont typeface="Arial" panose="020B0604020202020204" pitchFamily="34" charset="0"/>
              <a:buChar char="•"/>
              <a:defRPr sz="1600"/>
            </a:lvl2pPr>
            <a:lvl3pPr marL="648000" indent="-216000">
              <a:buClr>
                <a:schemeClr val="accent2"/>
              </a:buClr>
              <a:buFont typeface="Calibri" panose="020F0502020204030204" pitchFamily="34" charset="0"/>
              <a:buChar char="→"/>
              <a:defRPr sz="1600"/>
            </a:lvl3pPr>
            <a:lvl4pPr marL="900000" indent="-144000">
              <a:buClr>
                <a:schemeClr val="accent1"/>
              </a:buClr>
              <a:defRPr sz="1600"/>
            </a:lvl4pPr>
            <a:lvl5pPr marL="1260000" indent="-144000">
              <a:buClr>
                <a:schemeClr val="accent2"/>
              </a:buClr>
              <a:buFont typeface="Courier New" panose="02070309020205020404" pitchFamily="49" charset="0"/>
              <a:buChar char="o"/>
              <a:defRPr sz="1600"/>
            </a:lvl5pPr>
          </a:lstStyle>
          <a:p>
            <a:pPr lvl="0"/>
            <a:r>
              <a:rPr lang="fi-FI" dirty="0"/>
              <a:t>Muokkaa tekstin perustyylejä napsauttamalla</a:t>
            </a:r>
          </a:p>
          <a:p>
            <a:pPr lvl="1"/>
            <a:r>
              <a:rPr lang="fi-FI" dirty="0"/>
              <a:t>toinen taso</a:t>
            </a:r>
          </a:p>
          <a:p>
            <a:pPr lvl="2"/>
            <a:r>
              <a:rPr lang="fi-FI" dirty="0"/>
              <a:t>kolmas taso</a:t>
            </a:r>
          </a:p>
          <a:p>
            <a:pPr lvl="3"/>
            <a:r>
              <a:rPr lang="fi-FI" dirty="0"/>
              <a:t>neljäs taso</a:t>
            </a:r>
          </a:p>
          <a:p>
            <a:pPr lvl="4"/>
            <a:r>
              <a:rPr lang="fi-FI" dirty="0"/>
              <a:t>viides taso</a:t>
            </a:r>
          </a:p>
        </p:txBody>
      </p:sp>
    </p:spTree>
    <p:extLst>
      <p:ext uri="{BB962C8B-B14F-4D97-AF65-F5344CB8AC3E}">
        <p14:creationId xmlns:p14="http://schemas.microsoft.com/office/powerpoint/2010/main" val="1023190123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vähän tekstiä ja kuva">
    <p:bg>
      <p:bgPr>
        <a:blipFill dpi="0" rotWithShape="1">
          <a:blip r:embed="rId2">
            <a:lum/>
          </a:blip>
          <a:srcRect/>
          <a:stretch>
            <a:fillRect l="15000" r="-15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uorakulmio 5">
            <a:extLst>
              <a:ext uri="{FF2B5EF4-FFF2-40B4-BE49-F238E27FC236}">
                <a16:creationId xmlns:a16="http://schemas.microsoft.com/office/drawing/2014/main" id="{56CD255B-9F71-55B2-6025-66EDBDEC39BC}"/>
              </a:ext>
            </a:extLst>
          </p:cNvPr>
          <p:cNvSpPr/>
          <p:nvPr userDrawn="1"/>
        </p:nvSpPr>
        <p:spPr>
          <a:xfrm>
            <a:off x="0" y="0"/>
            <a:ext cx="9594850" cy="6858000"/>
          </a:xfrm>
          <a:prstGeom prst="rect">
            <a:avLst/>
          </a:prstGeom>
          <a:gradFill flip="none" rotWithShape="1">
            <a:gsLst>
              <a:gs pos="73000">
                <a:schemeClr val="bg1"/>
              </a:gs>
              <a:gs pos="100000">
                <a:schemeClr val="bg1">
                  <a:alpha val="0"/>
                </a:schemeClr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/>
          </a:p>
        </p:txBody>
      </p:sp>
      <p:sp>
        <p:nvSpPr>
          <p:cNvPr id="9" name="Alatunnisteen paikkamerkki 8">
            <a:extLst>
              <a:ext uri="{FF2B5EF4-FFF2-40B4-BE49-F238E27FC236}">
                <a16:creationId xmlns:a16="http://schemas.microsoft.com/office/drawing/2014/main" id="{8CC9458F-F82E-D055-916C-4B0AC9CFE45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i-FI"/>
              <a:t>SO12081 | Kopiosto_Korkeakouluopiskelijoiden kopiointi 2026</a:t>
            </a:r>
            <a:endParaRPr lang="fi-FI" dirty="0"/>
          </a:p>
        </p:txBody>
      </p:sp>
      <p:sp>
        <p:nvSpPr>
          <p:cNvPr id="8" name="Päivämäärän paikkamerkki 7">
            <a:extLst>
              <a:ext uri="{FF2B5EF4-FFF2-40B4-BE49-F238E27FC236}">
                <a16:creationId xmlns:a16="http://schemas.microsoft.com/office/drawing/2014/main" id="{CA5228D7-EFCF-62EF-5E55-9CFADA6A980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fi-FI"/>
              <a:t>xx.xx.2026</a:t>
            </a:r>
            <a:endParaRPr lang="fi-FI" dirty="0"/>
          </a:p>
        </p:txBody>
      </p:sp>
      <p:sp>
        <p:nvSpPr>
          <p:cNvPr id="10" name="Dian numeron paikkamerkki 9">
            <a:extLst>
              <a:ext uri="{FF2B5EF4-FFF2-40B4-BE49-F238E27FC236}">
                <a16:creationId xmlns:a16="http://schemas.microsoft.com/office/drawing/2014/main" id="{8E869AE3-E08E-8C00-96FF-46F50167920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5B6939-2160-4D54-A0A9-177BFACD315D}" type="slidenum">
              <a:rPr lang="fi-FI" smtClean="0"/>
              <a:pPr/>
              <a:t>‹#›</a:t>
            </a:fld>
            <a:endParaRPr lang="fi-FI" dirty="0"/>
          </a:p>
        </p:txBody>
      </p:sp>
      <p:pic>
        <p:nvPicPr>
          <p:cNvPr id="7" name="Kuva 6">
            <a:extLst>
              <a:ext uri="{FF2B5EF4-FFF2-40B4-BE49-F238E27FC236}">
                <a16:creationId xmlns:a16="http://schemas.microsoft.com/office/drawing/2014/main" id="{F82C57F1-3A42-0DF3-5A91-7C685D0663CF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00" y="1599"/>
            <a:ext cx="1622413" cy="360176"/>
          </a:xfrm>
          <a:prstGeom prst="rect">
            <a:avLst/>
          </a:prstGeom>
        </p:spPr>
      </p:pic>
      <p:pic>
        <p:nvPicPr>
          <p:cNvPr id="15" name="Kuva 14">
            <a:extLst>
              <a:ext uri="{FF2B5EF4-FFF2-40B4-BE49-F238E27FC236}">
                <a16:creationId xmlns:a16="http://schemas.microsoft.com/office/drawing/2014/main" id="{C919DDF5-F757-3C1D-A5F0-FC16ED689E68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0" y="2131"/>
            <a:ext cx="7637929" cy="6163720"/>
          </a:xfrm>
          <a:prstGeom prst="rect">
            <a:avLst/>
          </a:prstGeom>
        </p:spPr>
      </p:pic>
      <p:sp>
        <p:nvSpPr>
          <p:cNvPr id="5" name="Otsikko 6">
            <a:extLst>
              <a:ext uri="{FF2B5EF4-FFF2-40B4-BE49-F238E27FC236}">
                <a16:creationId xmlns:a16="http://schemas.microsoft.com/office/drawing/2014/main" id="{C1145B07-DD68-963F-EAE4-2228E1E9C1CF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95326" y="517270"/>
            <a:ext cx="6686549" cy="887211"/>
          </a:xfrm>
          <a:prstGeom prst="rect">
            <a:avLst/>
          </a:prstGeom>
        </p:spPr>
        <p:txBody>
          <a:bodyPr lIns="0" tIns="0" rIns="0" bIns="0" anchor="ctr" anchorCtr="0"/>
          <a:lstStyle>
            <a:lvl1pPr>
              <a:defRPr sz="3200" b="1"/>
            </a:lvl1pPr>
          </a:lstStyle>
          <a:p>
            <a:r>
              <a:rPr lang="fi-FI" dirty="0"/>
              <a:t>Muokkaa </a:t>
            </a:r>
            <a:r>
              <a:rPr lang="fi-FI" dirty="0" err="1"/>
              <a:t>ots</a:t>
            </a:r>
            <a:r>
              <a:rPr lang="fi-FI" dirty="0"/>
              <a:t>. </a:t>
            </a:r>
            <a:r>
              <a:rPr lang="fi-FI" dirty="0" err="1"/>
              <a:t>perustyyl</a:t>
            </a:r>
            <a:r>
              <a:rPr lang="fi-FI" dirty="0"/>
              <a:t>. </a:t>
            </a:r>
            <a:r>
              <a:rPr lang="fi-FI" dirty="0" err="1"/>
              <a:t>napsautt</a:t>
            </a:r>
            <a:r>
              <a:rPr lang="fi-FI" dirty="0"/>
              <a:t>. </a:t>
            </a:r>
            <a:br>
              <a:rPr lang="fi-FI" dirty="0"/>
            </a:br>
            <a:r>
              <a:rPr lang="fi-FI" dirty="0"/>
              <a:t>Toinen rivi</a:t>
            </a:r>
          </a:p>
        </p:txBody>
      </p:sp>
      <p:sp>
        <p:nvSpPr>
          <p:cNvPr id="4" name="Tekstin paikkamerkki 11">
            <a:extLst>
              <a:ext uri="{FF2B5EF4-FFF2-40B4-BE49-F238E27FC236}">
                <a16:creationId xmlns:a16="http://schemas.microsoft.com/office/drawing/2014/main" id="{9DE80E46-9E43-F9D8-490B-D70E9E7EC6C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695326" y="1559976"/>
            <a:ext cx="6686549" cy="4383624"/>
          </a:xfrm>
          <a:prstGeom prst="rect">
            <a:avLst/>
          </a:prstGeom>
        </p:spPr>
        <p:txBody>
          <a:bodyPr lIns="0" tIns="0" rIns="0" bIns="0" numCol="1" spcCol="0"/>
          <a:lstStyle>
            <a:lvl1pPr marL="144000" indent="-144000">
              <a:buClr>
                <a:schemeClr val="accent2"/>
              </a:buClr>
              <a:defRPr sz="1600"/>
            </a:lvl1pPr>
            <a:lvl2pPr marL="648000" indent="-216000">
              <a:buClr>
                <a:schemeClr val="accent2"/>
              </a:buClr>
              <a:buFont typeface="Arial" panose="020B0604020202020204" pitchFamily="34" charset="0"/>
              <a:buChar char="•"/>
              <a:defRPr sz="1600"/>
            </a:lvl2pPr>
            <a:lvl3pPr marL="648000" indent="-216000">
              <a:buClr>
                <a:schemeClr val="accent2"/>
              </a:buClr>
              <a:buFont typeface="Calibri" panose="020F0502020204030204" pitchFamily="34" charset="0"/>
              <a:buChar char="→"/>
              <a:defRPr sz="1600"/>
            </a:lvl3pPr>
            <a:lvl4pPr marL="900000" indent="-144000">
              <a:buClr>
                <a:schemeClr val="accent1"/>
              </a:buClr>
              <a:defRPr sz="1600"/>
            </a:lvl4pPr>
            <a:lvl5pPr marL="1260000" indent="-144000">
              <a:buClr>
                <a:schemeClr val="accent2"/>
              </a:buClr>
              <a:buFont typeface="Courier New" panose="02070309020205020404" pitchFamily="49" charset="0"/>
              <a:buChar char="o"/>
              <a:defRPr sz="1600"/>
            </a:lvl5pPr>
          </a:lstStyle>
          <a:p>
            <a:pPr lvl="0"/>
            <a:r>
              <a:rPr lang="fi-FI" dirty="0"/>
              <a:t>Muokkaa tekstin perustyylejä napsauttamalla</a:t>
            </a:r>
          </a:p>
          <a:p>
            <a:pPr lvl="1"/>
            <a:r>
              <a:rPr lang="fi-FI" dirty="0"/>
              <a:t>toinen taso</a:t>
            </a:r>
          </a:p>
          <a:p>
            <a:pPr lvl="2"/>
            <a:r>
              <a:rPr lang="fi-FI" dirty="0"/>
              <a:t>kolmas taso</a:t>
            </a:r>
          </a:p>
          <a:p>
            <a:pPr lvl="3"/>
            <a:r>
              <a:rPr lang="fi-FI" dirty="0"/>
              <a:t>neljäs taso</a:t>
            </a:r>
          </a:p>
          <a:p>
            <a:pPr lvl="4"/>
            <a:r>
              <a:rPr lang="fi-FI" dirty="0"/>
              <a:t>viides taso</a:t>
            </a:r>
          </a:p>
        </p:txBody>
      </p:sp>
    </p:spTree>
    <p:extLst>
      <p:ext uri="{BB962C8B-B14F-4D97-AF65-F5344CB8AC3E}">
        <p14:creationId xmlns:p14="http://schemas.microsoft.com/office/powerpoint/2010/main" val="82091680"/>
      </p:ext>
    </p:extLst>
  </p:cSld>
  <p:clrMapOvr>
    <a:masterClrMapping/>
  </p:clrMapOvr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ljon tekstiä 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Otsikko 6">
            <a:extLst>
              <a:ext uri="{FF2B5EF4-FFF2-40B4-BE49-F238E27FC236}">
                <a16:creationId xmlns:a16="http://schemas.microsoft.com/office/drawing/2014/main" id="{A4F20040-5310-662E-F4B2-8291C7DA05DC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95326" y="517270"/>
            <a:ext cx="10801349" cy="887211"/>
          </a:xfrm>
          <a:prstGeom prst="rect">
            <a:avLst/>
          </a:prstGeom>
        </p:spPr>
        <p:txBody>
          <a:bodyPr lIns="0" tIns="0" rIns="0" bIns="0" anchor="ctr" anchorCtr="0"/>
          <a:lstStyle>
            <a:lvl1pPr>
              <a:defRPr sz="3200" b="1"/>
            </a:lvl1pPr>
          </a:lstStyle>
          <a:p>
            <a:r>
              <a:rPr lang="fi-FI" dirty="0"/>
              <a:t>Muokkaa </a:t>
            </a:r>
            <a:r>
              <a:rPr lang="fi-FI" dirty="0" err="1"/>
              <a:t>ots</a:t>
            </a:r>
            <a:r>
              <a:rPr lang="fi-FI" dirty="0"/>
              <a:t>. </a:t>
            </a:r>
            <a:r>
              <a:rPr lang="fi-FI" dirty="0" err="1"/>
              <a:t>perustyyl</a:t>
            </a:r>
            <a:r>
              <a:rPr lang="fi-FI" dirty="0"/>
              <a:t>. </a:t>
            </a:r>
            <a:r>
              <a:rPr lang="fi-FI" dirty="0" err="1"/>
              <a:t>napsautt</a:t>
            </a:r>
            <a:r>
              <a:rPr lang="fi-FI" dirty="0"/>
              <a:t>. </a:t>
            </a:r>
            <a:br>
              <a:rPr lang="fi-FI" dirty="0"/>
            </a:br>
            <a:r>
              <a:rPr lang="fi-FI" dirty="0"/>
              <a:t>Toinen rivi</a:t>
            </a:r>
          </a:p>
        </p:txBody>
      </p:sp>
      <p:sp>
        <p:nvSpPr>
          <p:cNvPr id="8" name="Päivämäärän paikkamerkki 7">
            <a:extLst>
              <a:ext uri="{FF2B5EF4-FFF2-40B4-BE49-F238E27FC236}">
                <a16:creationId xmlns:a16="http://schemas.microsoft.com/office/drawing/2014/main" id="{CA5228D7-EFCF-62EF-5E55-9CFADA6A980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fi-FI"/>
              <a:t>2.4.2026</a:t>
            </a:r>
            <a:endParaRPr lang="fi-FI" dirty="0"/>
          </a:p>
        </p:txBody>
      </p:sp>
      <p:sp>
        <p:nvSpPr>
          <p:cNvPr id="9" name="Alatunnisteen paikkamerkki 8">
            <a:extLst>
              <a:ext uri="{FF2B5EF4-FFF2-40B4-BE49-F238E27FC236}">
                <a16:creationId xmlns:a16="http://schemas.microsoft.com/office/drawing/2014/main" id="{8CC9458F-F82E-D055-916C-4B0AC9CFE45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i-FI"/>
              <a:t>12081 Amk ja yliopisto/korkeakouluopiskelijoiden kopiointi</a:t>
            </a:r>
            <a:endParaRPr lang="fi-FI" dirty="0"/>
          </a:p>
        </p:txBody>
      </p:sp>
      <p:sp>
        <p:nvSpPr>
          <p:cNvPr id="10" name="Dian numeron paikkamerkki 9">
            <a:extLst>
              <a:ext uri="{FF2B5EF4-FFF2-40B4-BE49-F238E27FC236}">
                <a16:creationId xmlns:a16="http://schemas.microsoft.com/office/drawing/2014/main" id="{8E869AE3-E08E-8C00-96FF-46F50167920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5B6939-2160-4D54-A0A9-177BFACD315D}" type="slidenum">
              <a:rPr lang="fi-FI" smtClean="0"/>
              <a:pPr/>
              <a:t>‹#›</a:t>
            </a:fld>
            <a:endParaRPr lang="fi-FI" dirty="0"/>
          </a:p>
        </p:txBody>
      </p:sp>
      <p:sp>
        <p:nvSpPr>
          <p:cNvPr id="12" name="Tekstin paikkamerkki 11">
            <a:extLst>
              <a:ext uri="{FF2B5EF4-FFF2-40B4-BE49-F238E27FC236}">
                <a16:creationId xmlns:a16="http://schemas.microsoft.com/office/drawing/2014/main" id="{4F54F571-753D-CEA9-1769-80654AA85788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695326" y="1811205"/>
            <a:ext cx="10801349" cy="4354645"/>
          </a:xfrm>
          <a:prstGeom prst="rect">
            <a:avLst/>
          </a:prstGeom>
        </p:spPr>
        <p:txBody>
          <a:bodyPr lIns="0" tIns="0" rIns="0" bIns="0" numCol="1" spcCol="0"/>
          <a:lstStyle>
            <a:lvl1pPr marL="144000" indent="-144000">
              <a:buClr>
                <a:schemeClr val="accent2"/>
              </a:buClr>
              <a:defRPr sz="1600"/>
            </a:lvl1pPr>
            <a:lvl2pPr marL="648000" indent="-216000">
              <a:buClr>
                <a:schemeClr val="accent2"/>
              </a:buClr>
              <a:buFont typeface="Arial" panose="020B0604020202020204" pitchFamily="34" charset="0"/>
              <a:buChar char="•"/>
              <a:defRPr sz="1600"/>
            </a:lvl2pPr>
            <a:lvl3pPr marL="648000" indent="-216000">
              <a:buClr>
                <a:schemeClr val="accent2"/>
              </a:buClr>
              <a:buFont typeface="Calibri" panose="020F0502020204030204" pitchFamily="34" charset="0"/>
              <a:buChar char="→"/>
              <a:defRPr sz="1600"/>
            </a:lvl3pPr>
            <a:lvl4pPr marL="900000" indent="-144000">
              <a:buClr>
                <a:schemeClr val="accent1"/>
              </a:buClr>
              <a:defRPr sz="1600"/>
            </a:lvl4pPr>
            <a:lvl5pPr marL="1260000" indent="-144000">
              <a:buClr>
                <a:schemeClr val="accent2"/>
              </a:buClr>
              <a:buFont typeface="Courier New" panose="02070309020205020404" pitchFamily="49" charset="0"/>
              <a:buChar char="o"/>
              <a:defRPr sz="1600"/>
            </a:lvl5pPr>
          </a:lstStyle>
          <a:p>
            <a:pPr lvl="0"/>
            <a:r>
              <a:rPr lang="fi-FI" dirty="0"/>
              <a:t>Muokkaa tekstin perustyylejä napsauttamalla</a:t>
            </a:r>
          </a:p>
          <a:p>
            <a:pPr lvl="1"/>
            <a:r>
              <a:rPr lang="fi-FI" dirty="0"/>
              <a:t>toinen taso</a:t>
            </a:r>
          </a:p>
          <a:p>
            <a:pPr lvl="2"/>
            <a:r>
              <a:rPr lang="fi-FI" dirty="0"/>
              <a:t>kolmas taso</a:t>
            </a:r>
          </a:p>
          <a:p>
            <a:pPr lvl="3"/>
            <a:r>
              <a:rPr lang="fi-FI" dirty="0"/>
              <a:t>neljäs taso</a:t>
            </a:r>
          </a:p>
          <a:p>
            <a:pPr lvl="4"/>
            <a:r>
              <a:rPr lang="fi-FI" dirty="0"/>
              <a:t>viides taso</a:t>
            </a:r>
          </a:p>
        </p:txBody>
      </p:sp>
      <p:pic>
        <p:nvPicPr>
          <p:cNvPr id="14" name="Kuva 13">
            <a:extLst>
              <a:ext uri="{FF2B5EF4-FFF2-40B4-BE49-F238E27FC236}">
                <a16:creationId xmlns:a16="http://schemas.microsoft.com/office/drawing/2014/main" id="{6ECED8E9-918D-0C21-CAD3-7D6E7397D1A0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1" y="-1"/>
            <a:ext cx="12027362" cy="16019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604856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6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ljon tekstiä -taustakuva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Päivämäärän paikkamerkki 7">
            <a:extLst>
              <a:ext uri="{FF2B5EF4-FFF2-40B4-BE49-F238E27FC236}">
                <a16:creationId xmlns:a16="http://schemas.microsoft.com/office/drawing/2014/main" id="{CA5228D7-EFCF-62EF-5E55-9CFADA6A980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fi-FI"/>
              <a:t>2.4.2026</a:t>
            </a:r>
            <a:endParaRPr lang="fi-FI" dirty="0"/>
          </a:p>
        </p:txBody>
      </p:sp>
      <p:sp>
        <p:nvSpPr>
          <p:cNvPr id="9" name="Alatunnisteen paikkamerkki 8">
            <a:extLst>
              <a:ext uri="{FF2B5EF4-FFF2-40B4-BE49-F238E27FC236}">
                <a16:creationId xmlns:a16="http://schemas.microsoft.com/office/drawing/2014/main" id="{8CC9458F-F82E-D055-916C-4B0AC9CFE45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i-FI"/>
              <a:t>12081 Amk ja yliopisto/korkeakouluopiskelijoiden kopiointi</a:t>
            </a:r>
            <a:endParaRPr lang="fi-FI" dirty="0"/>
          </a:p>
        </p:txBody>
      </p:sp>
      <p:sp>
        <p:nvSpPr>
          <p:cNvPr id="10" name="Dian numeron paikkamerkki 9">
            <a:extLst>
              <a:ext uri="{FF2B5EF4-FFF2-40B4-BE49-F238E27FC236}">
                <a16:creationId xmlns:a16="http://schemas.microsoft.com/office/drawing/2014/main" id="{8E869AE3-E08E-8C00-96FF-46F50167920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5B6939-2160-4D54-A0A9-177BFACD315D}" type="slidenum">
              <a:rPr lang="fi-FI" smtClean="0"/>
              <a:pPr/>
              <a:t>‹#›</a:t>
            </a:fld>
            <a:endParaRPr lang="fi-FI" dirty="0"/>
          </a:p>
        </p:txBody>
      </p:sp>
      <p:pic>
        <p:nvPicPr>
          <p:cNvPr id="14" name="Kuva 13">
            <a:extLst>
              <a:ext uri="{FF2B5EF4-FFF2-40B4-BE49-F238E27FC236}">
                <a16:creationId xmlns:a16="http://schemas.microsoft.com/office/drawing/2014/main" id="{6ECED8E9-918D-0C21-CAD3-7D6E7397D1A0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" y="-1"/>
            <a:ext cx="12027362" cy="1601953"/>
          </a:xfrm>
          <a:prstGeom prst="rect">
            <a:avLst/>
          </a:prstGeom>
        </p:spPr>
      </p:pic>
      <p:sp>
        <p:nvSpPr>
          <p:cNvPr id="3" name="Otsikko 6">
            <a:extLst>
              <a:ext uri="{FF2B5EF4-FFF2-40B4-BE49-F238E27FC236}">
                <a16:creationId xmlns:a16="http://schemas.microsoft.com/office/drawing/2014/main" id="{061C0A61-C781-B379-CC06-449E3C816100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95326" y="517270"/>
            <a:ext cx="10801349" cy="887211"/>
          </a:xfrm>
          <a:prstGeom prst="rect">
            <a:avLst/>
          </a:prstGeom>
        </p:spPr>
        <p:txBody>
          <a:bodyPr lIns="0" tIns="0" rIns="0" bIns="0" anchor="ctr" anchorCtr="0"/>
          <a:lstStyle>
            <a:lvl1pPr>
              <a:defRPr sz="3200" b="1"/>
            </a:lvl1pPr>
          </a:lstStyle>
          <a:p>
            <a:r>
              <a:rPr lang="fi-FI" dirty="0"/>
              <a:t>Muokkaa </a:t>
            </a:r>
            <a:r>
              <a:rPr lang="fi-FI" dirty="0" err="1"/>
              <a:t>ots</a:t>
            </a:r>
            <a:r>
              <a:rPr lang="fi-FI" dirty="0"/>
              <a:t>. </a:t>
            </a:r>
            <a:r>
              <a:rPr lang="fi-FI" dirty="0" err="1"/>
              <a:t>perustyyl</a:t>
            </a:r>
            <a:r>
              <a:rPr lang="fi-FI" dirty="0"/>
              <a:t>. </a:t>
            </a:r>
            <a:r>
              <a:rPr lang="fi-FI" dirty="0" err="1"/>
              <a:t>napsautt</a:t>
            </a:r>
            <a:r>
              <a:rPr lang="fi-FI" dirty="0"/>
              <a:t>. </a:t>
            </a:r>
            <a:br>
              <a:rPr lang="fi-FI" dirty="0"/>
            </a:br>
            <a:r>
              <a:rPr lang="fi-FI" dirty="0"/>
              <a:t>Toinen rivi</a:t>
            </a:r>
          </a:p>
        </p:txBody>
      </p:sp>
      <p:sp>
        <p:nvSpPr>
          <p:cNvPr id="2" name="Tekstin paikkamerkki 11">
            <a:extLst>
              <a:ext uri="{FF2B5EF4-FFF2-40B4-BE49-F238E27FC236}">
                <a16:creationId xmlns:a16="http://schemas.microsoft.com/office/drawing/2014/main" id="{CA6DC56B-30B2-BAE9-B60B-EBE7134199EA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695326" y="1811205"/>
            <a:ext cx="10801349" cy="4354645"/>
          </a:xfrm>
          <a:prstGeom prst="rect">
            <a:avLst/>
          </a:prstGeom>
        </p:spPr>
        <p:txBody>
          <a:bodyPr lIns="0" tIns="0" rIns="0" bIns="0" numCol="1" spcCol="0"/>
          <a:lstStyle>
            <a:lvl1pPr marL="144000" indent="-144000">
              <a:buClr>
                <a:schemeClr val="accent2"/>
              </a:buClr>
              <a:defRPr sz="1600"/>
            </a:lvl1pPr>
            <a:lvl2pPr marL="648000" indent="-216000">
              <a:buClr>
                <a:schemeClr val="accent2"/>
              </a:buClr>
              <a:buFont typeface="Arial" panose="020B0604020202020204" pitchFamily="34" charset="0"/>
              <a:buChar char="•"/>
              <a:defRPr sz="1600"/>
            </a:lvl2pPr>
            <a:lvl3pPr marL="648000" indent="-216000">
              <a:buClr>
                <a:schemeClr val="accent2"/>
              </a:buClr>
              <a:buFont typeface="Calibri" panose="020F0502020204030204" pitchFamily="34" charset="0"/>
              <a:buChar char="→"/>
              <a:defRPr sz="1600"/>
            </a:lvl3pPr>
            <a:lvl4pPr marL="900000" indent="-144000">
              <a:buClr>
                <a:schemeClr val="bg1"/>
              </a:buClr>
              <a:defRPr sz="1600"/>
            </a:lvl4pPr>
            <a:lvl5pPr marL="1260000" indent="-144000">
              <a:buClr>
                <a:schemeClr val="accent2"/>
              </a:buClr>
              <a:buFont typeface="Courier New" panose="02070309020205020404" pitchFamily="49" charset="0"/>
              <a:buChar char="o"/>
              <a:defRPr sz="1600"/>
            </a:lvl5pPr>
          </a:lstStyle>
          <a:p>
            <a:pPr lvl="0"/>
            <a:r>
              <a:rPr lang="fi-FI" dirty="0"/>
              <a:t>Muokkaa tekstin perustyylejä napsauttamalla</a:t>
            </a:r>
          </a:p>
          <a:p>
            <a:pPr lvl="1"/>
            <a:r>
              <a:rPr lang="fi-FI" dirty="0"/>
              <a:t>toinen taso</a:t>
            </a:r>
          </a:p>
          <a:p>
            <a:pPr lvl="2"/>
            <a:r>
              <a:rPr lang="fi-FI" dirty="0"/>
              <a:t>kolmas taso</a:t>
            </a:r>
          </a:p>
          <a:p>
            <a:pPr lvl="3"/>
            <a:r>
              <a:rPr lang="fi-FI" dirty="0"/>
              <a:t>neljäs taso</a:t>
            </a:r>
          </a:p>
          <a:p>
            <a:pPr lvl="4"/>
            <a:r>
              <a:rPr lang="fi-FI" dirty="0"/>
              <a:t>viides taso</a:t>
            </a:r>
          </a:p>
        </p:txBody>
      </p:sp>
    </p:spTree>
    <p:extLst>
      <p:ext uri="{BB962C8B-B14F-4D97-AF65-F5344CB8AC3E}">
        <p14:creationId xmlns:p14="http://schemas.microsoft.com/office/powerpoint/2010/main" val="1142069736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6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ljon tekstiä pelkistett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Päivämäärän paikkamerkki 7">
            <a:extLst>
              <a:ext uri="{FF2B5EF4-FFF2-40B4-BE49-F238E27FC236}">
                <a16:creationId xmlns:a16="http://schemas.microsoft.com/office/drawing/2014/main" id="{CA5228D7-EFCF-62EF-5E55-9CFADA6A980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fi-FI"/>
              <a:t>2.4.2026</a:t>
            </a:r>
            <a:endParaRPr lang="fi-FI" dirty="0"/>
          </a:p>
        </p:txBody>
      </p:sp>
      <p:sp>
        <p:nvSpPr>
          <p:cNvPr id="9" name="Alatunnisteen paikkamerkki 8">
            <a:extLst>
              <a:ext uri="{FF2B5EF4-FFF2-40B4-BE49-F238E27FC236}">
                <a16:creationId xmlns:a16="http://schemas.microsoft.com/office/drawing/2014/main" id="{8CC9458F-F82E-D055-916C-4B0AC9CFE45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i-FI"/>
              <a:t>12081 Amk ja yliopisto/korkeakouluopiskelijoiden kopiointi</a:t>
            </a:r>
            <a:endParaRPr lang="fi-FI" dirty="0"/>
          </a:p>
        </p:txBody>
      </p:sp>
      <p:sp>
        <p:nvSpPr>
          <p:cNvPr id="10" name="Dian numeron paikkamerkki 9">
            <a:extLst>
              <a:ext uri="{FF2B5EF4-FFF2-40B4-BE49-F238E27FC236}">
                <a16:creationId xmlns:a16="http://schemas.microsoft.com/office/drawing/2014/main" id="{8E869AE3-E08E-8C00-96FF-46F50167920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5B6939-2160-4D54-A0A9-177BFACD315D}" type="slidenum">
              <a:rPr lang="fi-FI" smtClean="0"/>
              <a:pPr/>
              <a:t>‹#›</a:t>
            </a:fld>
            <a:endParaRPr lang="fi-FI" dirty="0"/>
          </a:p>
        </p:txBody>
      </p:sp>
      <p:sp>
        <p:nvSpPr>
          <p:cNvPr id="5" name="Otsikko 6">
            <a:extLst>
              <a:ext uri="{FF2B5EF4-FFF2-40B4-BE49-F238E27FC236}">
                <a16:creationId xmlns:a16="http://schemas.microsoft.com/office/drawing/2014/main" id="{04B68E1E-5D5B-AE4B-5BB9-BD5FB98E986D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95326" y="517270"/>
            <a:ext cx="10801349" cy="887211"/>
          </a:xfrm>
          <a:prstGeom prst="rect">
            <a:avLst/>
          </a:prstGeom>
        </p:spPr>
        <p:txBody>
          <a:bodyPr lIns="0" tIns="0" rIns="0" bIns="0" anchor="ctr" anchorCtr="0"/>
          <a:lstStyle>
            <a:lvl1pPr>
              <a:defRPr sz="3200" b="1"/>
            </a:lvl1pPr>
          </a:lstStyle>
          <a:p>
            <a:r>
              <a:rPr lang="fi-FI" dirty="0"/>
              <a:t>Muokkaa </a:t>
            </a:r>
            <a:r>
              <a:rPr lang="fi-FI" dirty="0" err="1"/>
              <a:t>ots</a:t>
            </a:r>
            <a:r>
              <a:rPr lang="fi-FI" dirty="0"/>
              <a:t>. </a:t>
            </a:r>
            <a:r>
              <a:rPr lang="fi-FI" dirty="0" err="1"/>
              <a:t>perustyyl</a:t>
            </a:r>
            <a:r>
              <a:rPr lang="fi-FI" dirty="0"/>
              <a:t>. </a:t>
            </a:r>
            <a:r>
              <a:rPr lang="fi-FI" dirty="0" err="1"/>
              <a:t>napsautt</a:t>
            </a:r>
            <a:r>
              <a:rPr lang="fi-FI" dirty="0"/>
              <a:t>. </a:t>
            </a:r>
            <a:br>
              <a:rPr lang="fi-FI" dirty="0"/>
            </a:br>
            <a:r>
              <a:rPr lang="fi-FI" dirty="0"/>
              <a:t>Toinen rivi</a:t>
            </a:r>
          </a:p>
        </p:txBody>
      </p:sp>
      <p:sp>
        <p:nvSpPr>
          <p:cNvPr id="2" name="Tekstin paikkamerkki 11">
            <a:extLst>
              <a:ext uri="{FF2B5EF4-FFF2-40B4-BE49-F238E27FC236}">
                <a16:creationId xmlns:a16="http://schemas.microsoft.com/office/drawing/2014/main" id="{DE918553-0458-4829-6489-49023E8A547F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695326" y="1811205"/>
            <a:ext cx="10801349" cy="4354645"/>
          </a:xfrm>
          <a:prstGeom prst="rect">
            <a:avLst/>
          </a:prstGeom>
        </p:spPr>
        <p:txBody>
          <a:bodyPr lIns="0" tIns="0" rIns="0" bIns="0" numCol="1" spcCol="0"/>
          <a:lstStyle>
            <a:lvl1pPr marL="144000" indent="-144000">
              <a:buClr>
                <a:schemeClr val="accent2"/>
              </a:buClr>
              <a:defRPr sz="1600"/>
            </a:lvl1pPr>
            <a:lvl2pPr marL="648000" indent="-216000">
              <a:buClr>
                <a:schemeClr val="accent2"/>
              </a:buClr>
              <a:buFont typeface="Arial" panose="020B0604020202020204" pitchFamily="34" charset="0"/>
              <a:buChar char="•"/>
              <a:defRPr sz="1600"/>
            </a:lvl2pPr>
            <a:lvl3pPr marL="648000" indent="-216000">
              <a:buClr>
                <a:schemeClr val="accent2"/>
              </a:buClr>
              <a:buFont typeface="Calibri" panose="020F0502020204030204" pitchFamily="34" charset="0"/>
              <a:buChar char="→"/>
              <a:defRPr sz="1600"/>
            </a:lvl3pPr>
            <a:lvl4pPr marL="900000" indent="-144000">
              <a:buClr>
                <a:schemeClr val="accent1"/>
              </a:buClr>
              <a:defRPr sz="1600"/>
            </a:lvl4pPr>
            <a:lvl5pPr marL="1260000" indent="-144000">
              <a:buClr>
                <a:schemeClr val="accent2"/>
              </a:buClr>
              <a:buFont typeface="Courier New" panose="02070309020205020404" pitchFamily="49" charset="0"/>
              <a:buChar char="o"/>
              <a:defRPr sz="1600"/>
            </a:lvl5pPr>
          </a:lstStyle>
          <a:p>
            <a:pPr lvl="0"/>
            <a:r>
              <a:rPr lang="fi-FI" dirty="0"/>
              <a:t>Muokkaa tekstin perustyylejä napsauttamalla</a:t>
            </a:r>
          </a:p>
          <a:p>
            <a:pPr lvl="1"/>
            <a:r>
              <a:rPr lang="fi-FI" dirty="0"/>
              <a:t>toinen taso</a:t>
            </a:r>
          </a:p>
          <a:p>
            <a:pPr lvl="2"/>
            <a:r>
              <a:rPr lang="fi-FI" dirty="0"/>
              <a:t>kolmas taso</a:t>
            </a:r>
          </a:p>
          <a:p>
            <a:pPr lvl="3"/>
            <a:r>
              <a:rPr lang="fi-FI" dirty="0"/>
              <a:t>neljäs taso</a:t>
            </a:r>
          </a:p>
          <a:p>
            <a:pPr lvl="4"/>
            <a:r>
              <a:rPr lang="fi-FI" dirty="0"/>
              <a:t>viides taso</a:t>
            </a:r>
          </a:p>
        </p:txBody>
      </p:sp>
    </p:spTree>
    <p:extLst>
      <p:ext uri="{BB962C8B-B14F-4D97-AF65-F5344CB8AC3E}">
        <p14:creationId xmlns:p14="http://schemas.microsoft.com/office/powerpoint/2010/main" val="2461678388"/>
      </p:ext>
    </p:extLst>
  </p:cSld>
  <p:clrMapOvr>
    <a:masterClrMapping/>
  </p:clrMapOvr>
</p:sldLayout>
</file>

<file path=ppt/slideLayouts/slideLayout7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Vähän tekstiä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833C3473-58F1-8EDF-A5B1-6178CAE22E8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95324" y="1490871"/>
            <a:ext cx="3421063" cy="3876258"/>
          </a:xfrm>
          <a:prstGeom prst="rect">
            <a:avLst/>
          </a:prstGeom>
        </p:spPr>
        <p:txBody>
          <a:bodyPr lIns="0" tIns="0" rIns="0" bIns="0" anchor="ctr"/>
          <a:lstStyle>
            <a:lvl1pPr algn="r">
              <a:defRPr sz="3200" b="1"/>
            </a:lvl1pPr>
          </a:lstStyle>
          <a:p>
            <a:r>
              <a:rPr lang="fi-FI" dirty="0"/>
              <a:t>Muokkaa </a:t>
            </a:r>
            <a:r>
              <a:rPr lang="fi-FI" dirty="0" err="1"/>
              <a:t>ots</a:t>
            </a:r>
            <a:r>
              <a:rPr lang="fi-FI" dirty="0"/>
              <a:t>. </a:t>
            </a:r>
            <a:r>
              <a:rPr lang="fi-FI" dirty="0" err="1"/>
              <a:t>perustyyl</a:t>
            </a:r>
            <a:r>
              <a:rPr lang="fi-FI" dirty="0"/>
              <a:t>. </a:t>
            </a:r>
            <a:r>
              <a:rPr lang="fi-FI" dirty="0" err="1"/>
              <a:t>napsautt</a:t>
            </a:r>
            <a:r>
              <a:rPr lang="fi-FI" dirty="0"/>
              <a:t>.</a:t>
            </a:r>
          </a:p>
        </p:txBody>
      </p:sp>
      <p:sp>
        <p:nvSpPr>
          <p:cNvPr id="3" name="Päivämäärän paikkamerkki 2">
            <a:extLst>
              <a:ext uri="{FF2B5EF4-FFF2-40B4-BE49-F238E27FC236}">
                <a16:creationId xmlns:a16="http://schemas.microsoft.com/office/drawing/2014/main" id="{4EDF806A-5A75-D1BA-FF93-4E72404FAE0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fi-FI"/>
              <a:t>2.4.2026</a:t>
            </a:r>
            <a:endParaRPr lang="fi-FI" dirty="0"/>
          </a:p>
        </p:txBody>
      </p:sp>
      <p:sp>
        <p:nvSpPr>
          <p:cNvPr id="4" name="Alatunnisteen paikkamerkki 3">
            <a:extLst>
              <a:ext uri="{FF2B5EF4-FFF2-40B4-BE49-F238E27FC236}">
                <a16:creationId xmlns:a16="http://schemas.microsoft.com/office/drawing/2014/main" id="{9579A185-BA8C-8B7F-23CD-D52E53638EE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i-FI"/>
              <a:t>12081 Amk ja yliopisto/korkeakouluopiskelijoiden kopiointi</a:t>
            </a:r>
            <a:endParaRPr lang="fi-FI" dirty="0"/>
          </a:p>
        </p:txBody>
      </p:sp>
      <p:sp>
        <p:nvSpPr>
          <p:cNvPr id="5" name="Dian numeron paikkamerkki 4">
            <a:extLst>
              <a:ext uri="{FF2B5EF4-FFF2-40B4-BE49-F238E27FC236}">
                <a16:creationId xmlns:a16="http://schemas.microsoft.com/office/drawing/2014/main" id="{A6148269-F3EB-28EA-DFA9-6FFB3BCE683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5B6939-2160-4D54-A0A9-177BFACD315D}" type="slidenum">
              <a:rPr lang="fi-FI" smtClean="0"/>
              <a:pPr/>
              <a:t>‹#›</a:t>
            </a:fld>
            <a:endParaRPr lang="fi-FI" dirty="0"/>
          </a:p>
        </p:txBody>
      </p:sp>
      <p:pic>
        <p:nvPicPr>
          <p:cNvPr id="19" name="Kuva 18">
            <a:extLst>
              <a:ext uri="{FF2B5EF4-FFF2-40B4-BE49-F238E27FC236}">
                <a16:creationId xmlns:a16="http://schemas.microsoft.com/office/drawing/2014/main" id="{3C553C70-B841-E6D1-FB0B-7C95BC0D44C4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-1916" y="0"/>
            <a:ext cx="4302787" cy="6165849"/>
          </a:xfrm>
          <a:prstGeom prst="rect">
            <a:avLst/>
          </a:prstGeom>
        </p:spPr>
      </p:pic>
      <p:sp>
        <p:nvSpPr>
          <p:cNvPr id="7" name="Tekstin paikkamerkki 11">
            <a:extLst>
              <a:ext uri="{FF2B5EF4-FFF2-40B4-BE49-F238E27FC236}">
                <a16:creationId xmlns:a16="http://schemas.microsoft.com/office/drawing/2014/main" id="{8D987FCA-4DB1-7658-6D0F-F966F6F02CEE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475164" y="1217546"/>
            <a:ext cx="7021511" cy="4422908"/>
          </a:xfrm>
          <a:prstGeom prst="rect">
            <a:avLst/>
          </a:prstGeom>
        </p:spPr>
        <p:txBody>
          <a:bodyPr lIns="0" tIns="0" rIns="0" bIns="0" numCol="1" spcCol="0" anchor="ctr"/>
          <a:lstStyle>
            <a:lvl1pPr marL="144000" indent="-144000">
              <a:buClr>
                <a:schemeClr val="accent2"/>
              </a:buClr>
              <a:defRPr sz="1600"/>
            </a:lvl1pPr>
            <a:lvl2pPr marL="648000" indent="-216000">
              <a:buClr>
                <a:schemeClr val="accent2"/>
              </a:buClr>
              <a:buFont typeface="Arial" panose="020B0604020202020204" pitchFamily="34" charset="0"/>
              <a:buChar char="•"/>
              <a:defRPr sz="1600"/>
            </a:lvl2pPr>
            <a:lvl3pPr marL="648000" indent="-216000">
              <a:buClr>
                <a:schemeClr val="accent2"/>
              </a:buClr>
              <a:buFont typeface="Calibri" panose="020F0502020204030204" pitchFamily="34" charset="0"/>
              <a:buChar char="→"/>
              <a:defRPr sz="1600"/>
            </a:lvl3pPr>
            <a:lvl4pPr marL="900000" indent="-144000">
              <a:buClr>
                <a:schemeClr val="accent1"/>
              </a:buClr>
              <a:defRPr sz="1600"/>
            </a:lvl4pPr>
            <a:lvl5pPr marL="1260000" indent="-144000">
              <a:buClr>
                <a:schemeClr val="accent2"/>
              </a:buClr>
              <a:buFont typeface="Courier New" panose="02070309020205020404" pitchFamily="49" charset="0"/>
              <a:buChar char="o"/>
              <a:defRPr sz="1600"/>
            </a:lvl5pPr>
          </a:lstStyle>
          <a:p>
            <a:pPr lvl="0"/>
            <a:r>
              <a:rPr lang="fi-FI" dirty="0"/>
              <a:t>Muokkaa tekstin perustyylejä napsauttamalla</a:t>
            </a:r>
          </a:p>
          <a:p>
            <a:pPr lvl="1"/>
            <a:r>
              <a:rPr lang="fi-FI" dirty="0"/>
              <a:t>toinen taso</a:t>
            </a:r>
          </a:p>
          <a:p>
            <a:pPr lvl="2"/>
            <a:r>
              <a:rPr lang="fi-FI" dirty="0"/>
              <a:t>kolmas taso</a:t>
            </a:r>
          </a:p>
          <a:p>
            <a:pPr lvl="3"/>
            <a:r>
              <a:rPr lang="fi-FI" dirty="0"/>
              <a:t>neljäs taso</a:t>
            </a:r>
          </a:p>
          <a:p>
            <a:pPr lvl="4"/>
            <a:r>
              <a:rPr lang="fi-FI" dirty="0"/>
              <a:t>viides taso</a:t>
            </a:r>
          </a:p>
        </p:txBody>
      </p:sp>
    </p:spTree>
    <p:extLst>
      <p:ext uri="{BB962C8B-B14F-4D97-AF65-F5344CB8AC3E}">
        <p14:creationId xmlns:p14="http://schemas.microsoft.com/office/powerpoint/2010/main" val="169875330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2706">
          <p15:clr>
            <a:srgbClr val="FBAE40"/>
          </p15:clr>
        </p15:guide>
        <p15:guide id="2" pos="2593">
          <p15:clr>
            <a:srgbClr val="FBAE40"/>
          </p15:clr>
        </p15:guide>
        <p15:guide id="3" pos="2819">
          <p15:clr>
            <a:srgbClr val="FBAE40"/>
          </p15:clr>
        </p15:guide>
      </p15:sldGuideLst>
    </p:ext>
  </p:extLst>
</p:sldLayout>
</file>

<file path=ppt/slideLayouts/slideLayout7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Vähän tekstiä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uorakulmio: Yksi kulma pyöristetty 5">
            <a:extLst>
              <a:ext uri="{FF2B5EF4-FFF2-40B4-BE49-F238E27FC236}">
                <a16:creationId xmlns:a16="http://schemas.microsoft.com/office/drawing/2014/main" id="{F1E24AF5-DF4A-EA19-F892-56165A65FD31}"/>
              </a:ext>
            </a:extLst>
          </p:cNvPr>
          <p:cNvSpPr/>
          <p:nvPr/>
        </p:nvSpPr>
        <p:spPr>
          <a:xfrm rot="5400000">
            <a:off x="-932490" y="932488"/>
            <a:ext cx="6165851" cy="4300873"/>
          </a:xfrm>
          <a:prstGeom prst="round1Rect">
            <a:avLst>
              <a:gd name="adj" fmla="val 2445"/>
            </a:avLst>
          </a:prstGeom>
          <a:blipFill dpi="0" rotWithShape="1">
            <a:blip r:embed="rId2">
              <a:alphaModFix/>
            </a:blip>
            <a:srcRect/>
            <a:stretch>
              <a:fillRect/>
            </a:stretch>
          </a:blipFill>
          <a:ln>
            <a:noFill/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/>
          </a:p>
        </p:txBody>
      </p:sp>
      <p:sp>
        <p:nvSpPr>
          <p:cNvPr id="2" name="Otsikko 1">
            <a:extLst>
              <a:ext uri="{FF2B5EF4-FFF2-40B4-BE49-F238E27FC236}">
                <a16:creationId xmlns:a16="http://schemas.microsoft.com/office/drawing/2014/main" id="{833C3473-58F1-8EDF-A5B1-6178CAE22E8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95324" y="1490871"/>
            <a:ext cx="3421063" cy="3876258"/>
          </a:xfrm>
          <a:prstGeom prst="rect">
            <a:avLst/>
          </a:prstGeom>
        </p:spPr>
        <p:txBody>
          <a:bodyPr lIns="0" tIns="0" rIns="0" bIns="0" anchor="ctr"/>
          <a:lstStyle>
            <a:lvl1pPr algn="r">
              <a:defRPr sz="3200" b="1"/>
            </a:lvl1pPr>
          </a:lstStyle>
          <a:p>
            <a:r>
              <a:rPr lang="fi-FI" dirty="0"/>
              <a:t>Muokkaa </a:t>
            </a:r>
            <a:r>
              <a:rPr lang="fi-FI" dirty="0" err="1"/>
              <a:t>ots</a:t>
            </a:r>
            <a:r>
              <a:rPr lang="fi-FI" dirty="0"/>
              <a:t>. </a:t>
            </a:r>
            <a:r>
              <a:rPr lang="fi-FI" dirty="0" err="1"/>
              <a:t>perustyyl</a:t>
            </a:r>
            <a:r>
              <a:rPr lang="fi-FI" dirty="0"/>
              <a:t>. </a:t>
            </a:r>
            <a:r>
              <a:rPr lang="fi-FI" dirty="0" err="1"/>
              <a:t>napsautt</a:t>
            </a:r>
            <a:r>
              <a:rPr lang="fi-FI" dirty="0"/>
              <a:t>.</a:t>
            </a:r>
          </a:p>
        </p:txBody>
      </p:sp>
      <p:sp>
        <p:nvSpPr>
          <p:cNvPr id="3" name="Päivämäärän paikkamerkki 2">
            <a:extLst>
              <a:ext uri="{FF2B5EF4-FFF2-40B4-BE49-F238E27FC236}">
                <a16:creationId xmlns:a16="http://schemas.microsoft.com/office/drawing/2014/main" id="{4EDF806A-5A75-D1BA-FF93-4E72404FAE0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fi-FI"/>
              <a:t>2.4.2026</a:t>
            </a:r>
            <a:endParaRPr lang="fi-FI" dirty="0"/>
          </a:p>
        </p:txBody>
      </p:sp>
      <p:sp>
        <p:nvSpPr>
          <p:cNvPr id="4" name="Alatunnisteen paikkamerkki 3">
            <a:extLst>
              <a:ext uri="{FF2B5EF4-FFF2-40B4-BE49-F238E27FC236}">
                <a16:creationId xmlns:a16="http://schemas.microsoft.com/office/drawing/2014/main" id="{9579A185-BA8C-8B7F-23CD-D52E53638EE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i-FI"/>
              <a:t>12081 Amk ja yliopisto/korkeakouluopiskelijoiden kopiointi</a:t>
            </a:r>
            <a:endParaRPr lang="fi-FI" dirty="0"/>
          </a:p>
        </p:txBody>
      </p:sp>
      <p:sp>
        <p:nvSpPr>
          <p:cNvPr id="5" name="Dian numeron paikkamerkki 4">
            <a:extLst>
              <a:ext uri="{FF2B5EF4-FFF2-40B4-BE49-F238E27FC236}">
                <a16:creationId xmlns:a16="http://schemas.microsoft.com/office/drawing/2014/main" id="{A6148269-F3EB-28EA-DFA9-6FFB3BCE683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5B6939-2160-4D54-A0A9-177BFACD315D}" type="slidenum">
              <a:rPr lang="fi-FI" smtClean="0"/>
              <a:pPr/>
              <a:t>‹#›</a:t>
            </a:fld>
            <a:endParaRPr lang="fi-FI" dirty="0"/>
          </a:p>
        </p:txBody>
      </p:sp>
      <p:pic>
        <p:nvPicPr>
          <p:cNvPr id="7" name="Kuva 6">
            <a:extLst>
              <a:ext uri="{FF2B5EF4-FFF2-40B4-BE49-F238E27FC236}">
                <a16:creationId xmlns:a16="http://schemas.microsoft.com/office/drawing/2014/main" id="{CA86B054-5399-110C-CD3F-5BA51195FCD2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00" y="1599"/>
            <a:ext cx="1622413" cy="360176"/>
          </a:xfrm>
          <a:prstGeom prst="rect">
            <a:avLst/>
          </a:prstGeom>
        </p:spPr>
      </p:pic>
      <p:sp>
        <p:nvSpPr>
          <p:cNvPr id="8" name="Tekstin paikkamerkki 11">
            <a:extLst>
              <a:ext uri="{FF2B5EF4-FFF2-40B4-BE49-F238E27FC236}">
                <a16:creationId xmlns:a16="http://schemas.microsoft.com/office/drawing/2014/main" id="{370AC02D-6726-E9FD-DCF0-FFD77082B24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475164" y="1217546"/>
            <a:ext cx="7021511" cy="4422908"/>
          </a:xfrm>
          <a:prstGeom prst="rect">
            <a:avLst/>
          </a:prstGeom>
        </p:spPr>
        <p:txBody>
          <a:bodyPr lIns="0" tIns="0" rIns="0" bIns="0" numCol="1" spcCol="0" anchor="ctr"/>
          <a:lstStyle>
            <a:lvl1pPr marL="144000" indent="-144000">
              <a:buClr>
                <a:schemeClr val="accent2"/>
              </a:buClr>
              <a:defRPr sz="1600"/>
            </a:lvl1pPr>
            <a:lvl2pPr marL="648000" indent="-216000">
              <a:buClr>
                <a:schemeClr val="accent2"/>
              </a:buClr>
              <a:buFont typeface="Arial" panose="020B0604020202020204" pitchFamily="34" charset="0"/>
              <a:buChar char="•"/>
              <a:defRPr sz="1600"/>
            </a:lvl2pPr>
            <a:lvl3pPr marL="648000" indent="-216000">
              <a:buClr>
                <a:schemeClr val="accent2"/>
              </a:buClr>
              <a:buFont typeface="Calibri" panose="020F0502020204030204" pitchFamily="34" charset="0"/>
              <a:buChar char="→"/>
              <a:defRPr sz="1600"/>
            </a:lvl3pPr>
            <a:lvl4pPr marL="900000" indent="-144000">
              <a:buClr>
                <a:schemeClr val="accent1"/>
              </a:buClr>
              <a:defRPr sz="1600"/>
            </a:lvl4pPr>
            <a:lvl5pPr marL="1260000" indent="-144000">
              <a:buClr>
                <a:schemeClr val="accent2"/>
              </a:buClr>
              <a:buFont typeface="Courier New" panose="02070309020205020404" pitchFamily="49" charset="0"/>
              <a:buChar char="o"/>
              <a:defRPr sz="1600"/>
            </a:lvl5pPr>
          </a:lstStyle>
          <a:p>
            <a:pPr lvl="0"/>
            <a:r>
              <a:rPr lang="fi-FI" dirty="0"/>
              <a:t>Muokkaa tekstin perustyylejä napsauttamalla</a:t>
            </a:r>
          </a:p>
          <a:p>
            <a:pPr lvl="1"/>
            <a:r>
              <a:rPr lang="fi-FI" dirty="0"/>
              <a:t>toinen taso</a:t>
            </a:r>
          </a:p>
          <a:p>
            <a:pPr lvl="2"/>
            <a:r>
              <a:rPr lang="fi-FI" dirty="0"/>
              <a:t>kolmas taso</a:t>
            </a:r>
          </a:p>
          <a:p>
            <a:pPr lvl="3"/>
            <a:r>
              <a:rPr lang="fi-FI" dirty="0"/>
              <a:t>neljäs taso</a:t>
            </a:r>
          </a:p>
          <a:p>
            <a:pPr lvl="4"/>
            <a:r>
              <a:rPr lang="fi-FI" dirty="0"/>
              <a:t>viides taso</a:t>
            </a:r>
          </a:p>
        </p:txBody>
      </p:sp>
    </p:spTree>
    <p:extLst>
      <p:ext uri="{BB962C8B-B14F-4D97-AF65-F5344CB8AC3E}">
        <p14:creationId xmlns:p14="http://schemas.microsoft.com/office/powerpoint/2010/main" val="3241849450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2706">
          <p15:clr>
            <a:srgbClr val="FBAE40"/>
          </p15:clr>
        </p15:guide>
        <p15:guide id="2" pos="2593">
          <p15:clr>
            <a:srgbClr val="FBAE40"/>
          </p15:clr>
        </p15:guide>
        <p15:guide id="3" pos="2819">
          <p15:clr>
            <a:srgbClr val="FBAE40"/>
          </p15:clr>
        </p15:guide>
      </p15:sldGuideLst>
    </p:ext>
  </p:extLst>
</p:sldLayout>
</file>

<file path=ppt/slideLayouts/slideLayout7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vähän tekstiä ja kuva">
    <p:bg>
      <p:bgPr>
        <a:blipFill dpi="0" rotWithShape="1">
          <a:blip r:embed="rId2">
            <a:lum/>
          </a:blip>
          <a:srcRect/>
          <a:stretch>
            <a:fillRect l="15000" r="-15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uorakulmio 5">
            <a:extLst>
              <a:ext uri="{FF2B5EF4-FFF2-40B4-BE49-F238E27FC236}">
                <a16:creationId xmlns:a16="http://schemas.microsoft.com/office/drawing/2014/main" id="{56CD255B-9F71-55B2-6025-66EDBDEC39BC}"/>
              </a:ext>
            </a:extLst>
          </p:cNvPr>
          <p:cNvSpPr/>
          <p:nvPr/>
        </p:nvSpPr>
        <p:spPr>
          <a:xfrm>
            <a:off x="0" y="0"/>
            <a:ext cx="9594850" cy="6858000"/>
          </a:xfrm>
          <a:prstGeom prst="rect">
            <a:avLst/>
          </a:prstGeom>
          <a:gradFill flip="none" rotWithShape="1">
            <a:gsLst>
              <a:gs pos="73000">
                <a:schemeClr val="bg1"/>
              </a:gs>
              <a:gs pos="100000">
                <a:schemeClr val="bg1">
                  <a:alpha val="0"/>
                </a:schemeClr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/>
          </a:p>
        </p:txBody>
      </p:sp>
      <p:sp>
        <p:nvSpPr>
          <p:cNvPr id="9" name="Alatunnisteen paikkamerkki 8">
            <a:extLst>
              <a:ext uri="{FF2B5EF4-FFF2-40B4-BE49-F238E27FC236}">
                <a16:creationId xmlns:a16="http://schemas.microsoft.com/office/drawing/2014/main" id="{8CC9458F-F82E-D055-916C-4B0AC9CFE45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i-FI"/>
              <a:t>12081 Amk ja yliopisto/korkeakouluopiskelijoiden kopiointi</a:t>
            </a:r>
            <a:endParaRPr lang="fi-FI" dirty="0"/>
          </a:p>
        </p:txBody>
      </p:sp>
      <p:sp>
        <p:nvSpPr>
          <p:cNvPr id="8" name="Päivämäärän paikkamerkki 7">
            <a:extLst>
              <a:ext uri="{FF2B5EF4-FFF2-40B4-BE49-F238E27FC236}">
                <a16:creationId xmlns:a16="http://schemas.microsoft.com/office/drawing/2014/main" id="{CA5228D7-EFCF-62EF-5E55-9CFADA6A980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fi-FI"/>
              <a:t>2.4.2026</a:t>
            </a:r>
            <a:endParaRPr lang="fi-FI" dirty="0"/>
          </a:p>
        </p:txBody>
      </p:sp>
      <p:sp>
        <p:nvSpPr>
          <p:cNvPr id="10" name="Dian numeron paikkamerkki 9">
            <a:extLst>
              <a:ext uri="{FF2B5EF4-FFF2-40B4-BE49-F238E27FC236}">
                <a16:creationId xmlns:a16="http://schemas.microsoft.com/office/drawing/2014/main" id="{8E869AE3-E08E-8C00-96FF-46F50167920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5B6939-2160-4D54-A0A9-177BFACD315D}" type="slidenum">
              <a:rPr lang="fi-FI" smtClean="0"/>
              <a:pPr/>
              <a:t>‹#›</a:t>
            </a:fld>
            <a:endParaRPr lang="fi-FI" dirty="0"/>
          </a:p>
        </p:txBody>
      </p:sp>
      <p:pic>
        <p:nvPicPr>
          <p:cNvPr id="7" name="Kuva 6">
            <a:extLst>
              <a:ext uri="{FF2B5EF4-FFF2-40B4-BE49-F238E27FC236}">
                <a16:creationId xmlns:a16="http://schemas.microsoft.com/office/drawing/2014/main" id="{F82C57F1-3A42-0DF3-5A91-7C685D0663CF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00" y="1599"/>
            <a:ext cx="1622413" cy="360176"/>
          </a:xfrm>
          <a:prstGeom prst="rect">
            <a:avLst/>
          </a:prstGeom>
        </p:spPr>
      </p:pic>
      <p:pic>
        <p:nvPicPr>
          <p:cNvPr id="15" name="Kuva 14">
            <a:extLst>
              <a:ext uri="{FF2B5EF4-FFF2-40B4-BE49-F238E27FC236}">
                <a16:creationId xmlns:a16="http://schemas.microsoft.com/office/drawing/2014/main" id="{C919DDF5-F757-3C1D-A5F0-FC16ED689E68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0" y="2131"/>
            <a:ext cx="7637929" cy="6163720"/>
          </a:xfrm>
          <a:prstGeom prst="rect">
            <a:avLst/>
          </a:prstGeom>
        </p:spPr>
      </p:pic>
      <p:sp>
        <p:nvSpPr>
          <p:cNvPr id="5" name="Otsikko 6">
            <a:extLst>
              <a:ext uri="{FF2B5EF4-FFF2-40B4-BE49-F238E27FC236}">
                <a16:creationId xmlns:a16="http://schemas.microsoft.com/office/drawing/2014/main" id="{C1145B07-DD68-963F-EAE4-2228E1E9C1CF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95326" y="517270"/>
            <a:ext cx="6686549" cy="887211"/>
          </a:xfrm>
          <a:prstGeom prst="rect">
            <a:avLst/>
          </a:prstGeom>
        </p:spPr>
        <p:txBody>
          <a:bodyPr lIns="0" tIns="0" rIns="0" bIns="0" anchor="ctr" anchorCtr="0"/>
          <a:lstStyle>
            <a:lvl1pPr>
              <a:defRPr sz="3200" b="1"/>
            </a:lvl1pPr>
          </a:lstStyle>
          <a:p>
            <a:r>
              <a:rPr lang="fi-FI" dirty="0"/>
              <a:t>Muokkaa </a:t>
            </a:r>
            <a:r>
              <a:rPr lang="fi-FI" dirty="0" err="1"/>
              <a:t>ots</a:t>
            </a:r>
            <a:r>
              <a:rPr lang="fi-FI" dirty="0"/>
              <a:t>. </a:t>
            </a:r>
            <a:r>
              <a:rPr lang="fi-FI" dirty="0" err="1"/>
              <a:t>perustyyl</a:t>
            </a:r>
            <a:r>
              <a:rPr lang="fi-FI" dirty="0"/>
              <a:t>. </a:t>
            </a:r>
            <a:r>
              <a:rPr lang="fi-FI" dirty="0" err="1"/>
              <a:t>napsautt</a:t>
            </a:r>
            <a:r>
              <a:rPr lang="fi-FI" dirty="0"/>
              <a:t>. </a:t>
            </a:r>
            <a:br>
              <a:rPr lang="fi-FI" dirty="0"/>
            </a:br>
            <a:r>
              <a:rPr lang="fi-FI" dirty="0"/>
              <a:t>Toinen rivi</a:t>
            </a:r>
          </a:p>
        </p:txBody>
      </p:sp>
      <p:sp>
        <p:nvSpPr>
          <p:cNvPr id="4" name="Tekstin paikkamerkki 11">
            <a:extLst>
              <a:ext uri="{FF2B5EF4-FFF2-40B4-BE49-F238E27FC236}">
                <a16:creationId xmlns:a16="http://schemas.microsoft.com/office/drawing/2014/main" id="{9DE80E46-9E43-F9D8-490B-D70E9E7EC6C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695326" y="1559976"/>
            <a:ext cx="6686549" cy="4383624"/>
          </a:xfrm>
          <a:prstGeom prst="rect">
            <a:avLst/>
          </a:prstGeom>
        </p:spPr>
        <p:txBody>
          <a:bodyPr lIns="0" tIns="0" rIns="0" bIns="0" numCol="1" spcCol="0"/>
          <a:lstStyle>
            <a:lvl1pPr marL="144000" indent="-144000">
              <a:buClr>
                <a:schemeClr val="accent2"/>
              </a:buClr>
              <a:defRPr sz="1600"/>
            </a:lvl1pPr>
            <a:lvl2pPr marL="648000" indent="-216000">
              <a:buClr>
                <a:schemeClr val="accent2"/>
              </a:buClr>
              <a:buFont typeface="Arial" panose="020B0604020202020204" pitchFamily="34" charset="0"/>
              <a:buChar char="•"/>
              <a:defRPr sz="1600"/>
            </a:lvl2pPr>
            <a:lvl3pPr marL="648000" indent="-216000">
              <a:buClr>
                <a:schemeClr val="accent2"/>
              </a:buClr>
              <a:buFont typeface="Calibri" panose="020F0502020204030204" pitchFamily="34" charset="0"/>
              <a:buChar char="→"/>
              <a:defRPr sz="1600"/>
            </a:lvl3pPr>
            <a:lvl4pPr marL="900000" indent="-144000">
              <a:buClr>
                <a:schemeClr val="accent1"/>
              </a:buClr>
              <a:defRPr sz="1600"/>
            </a:lvl4pPr>
            <a:lvl5pPr marL="1260000" indent="-144000">
              <a:buClr>
                <a:schemeClr val="accent2"/>
              </a:buClr>
              <a:buFont typeface="Courier New" panose="02070309020205020404" pitchFamily="49" charset="0"/>
              <a:buChar char="o"/>
              <a:defRPr sz="1600"/>
            </a:lvl5pPr>
          </a:lstStyle>
          <a:p>
            <a:pPr lvl="0"/>
            <a:r>
              <a:rPr lang="fi-FI" dirty="0"/>
              <a:t>Muokkaa tekstin perustyylejä napsauttamalla</a:t>
            </a:r>
          </a:p>
          <a:p>
            <a:pPr lvl="1"/>
            <a:r>
              <a:rPr lang="fi-FI" dirty="0"/>
              <a:t>toinen taso</a:t>
            </a:r>
          </a:p>
          <a:p>
            <a:pPr lvl="2"/>
            <a:r>
              <a:rPr lang="fi-FI" dirty="0"/>
              <a:t>kolmas taso</a:t>
            </a:r>
          </a:p>
          <a:p>
            <a:pPr lvl="3"/>
            <a:r>
              <a:rPr lang="fi-FI" dirty="0"/>
              <a:t>neljäs taso</a:t>
            </a:r>
          </a:p>
          <a:p>
            <a:pPr lvl="4"/>
            <a:r>
              <a:rPr lang="fi-FI" dirty="0"/>
              <a:t>viides taso</a:t>
            </a:r>
          </a:p>
        </p:txBody>
      </p:sp>
    </p:spTree>
    <p:extLst>
      <p:ext uri="{BB962C8B-B14F-4D97-AF65-F5344CB8AC3E}">
        <p14:creationId xmlns:p14="http://schemas.microsoft.com/office/powerpoint/2010/main" val="1655124788"/>
      </p:ext>
    </p:extLst>
  </p:cSld>
  <p:clrMapOvr>
    <a:masterClrMapping/>
  </p:clrMapOvr>
</p:sldLayout>
</file>

<file path=ppt/slideLayouts/slideLayout7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Vähän tekstiä -taustakuva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orakulmio 2">
            <a:extLst>
              <a:ext uri="{FF2B5EF4-FFF2-40B4-BE49-F238E27FC236}">
                <a16:creationId xmlns:a16="http://schemas.microsoft.com/office/drawing/2014/main" id="{D73ADCDE-094B-BD03-64F1-A31B2C07D8FD}"/>
              </a:ext>
            </a:extLst>
          </p:cNvPr>
          <p:cNvSpPr/>
          <p:nvPr/>
        </p:nvSpPr>
        <p:spPr>
          <a:xfrm>
            <a:off x="0" y="1"/>
            <a:ext cx="12192000" cy="6858000"/>
          </a:xfrm>
          <a:prstGeom prst="rect">
            <a:avLst/>
          </a:prstGeom>
          <a:solidFill>
            <a:schemeClr val="bg1">
              <a:alpha val="7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/>
          </a:p>
        </p:txBody>
      </p:sp>
      <p:sp>
        <p:nvSpPr>
          <p:cNvPr id="14" name="Päivämäärän paikkamerkki 7">
            <a:extLst>
              <a:ext uri="{FF2B5EF4-FFF2-40B4-BE49-F238E27FC236}">
                <a16:creationId xmlns:a16="http://schemas.microsoft.com/office/drawing/2014/main" id="{B2DFCAA6-8743-189D-90CF-A7ACB3A68A43}"/>
              </a:ext>
            </a:extLst>
          </p:cNvPr>
          <p:cNvSpPr txBox="1">
            <a:spLocks/>
          </p:cNvSpPr>
          <p:nvPr/>
        </p:nvSpPr>
        <p:spPr>
          <a:xfrm>
            <a:off x="10368005" y="6399565"/>
            <a:ext cx="1006876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fi-FI"/>
            </a:defPPr>
            <a:lvl1pPr marL="0" algn="r" defTabSz="914400" rtl="0" eaLnBrk="1" latinLnBrk="0" hangingPunct="1"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i-FI" sz="10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" name="Otsikko 1">
            <a:extLst>
              <a:ext uri="{FF2B5EF4-FFF2-40B4-BE49-F238E27FC236}">
                <a16:creationId xmlns:a16="http://schemas.microsoft.com/office/drawing/2014/main" id="{DC5A08FE-D599-F8A4-A7C5-1601F524A95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95324" y="1490871"/>
            <a:ext cx="3421063" cy="3876258"/>
          </a:xfrm>
          <a:prstGeom prst="rect">
            <a:avLst/>
          </a:prstGeom>
        </p:spPr>
        <p:txBody>
          <a:bodyPr lIns="0" tIns="0" rIns="0" bIns="0" anchor="ctr"/>
          <a:lstStyle>
            <a:lvl1pPr algn="r">
              <a:defRPr sz="3200" b="1"/>
            </a:lvl1pPr>
          </a:lstStyle>
          <a:p>
            <a:r>
              <a:rPr lang="fi-FI" dirty="0"/>
              <a:t>Muokkaa </a:t>
            </a:r>
            <a:r>
              <a:rPr lang="fi-FI" dirty="0" err="1"/>
              <a:t>ots</a:t>
            </a:r>
            <a:r>
              <a:rPr lang="fi-FI" dirty="0"/>
              <a:t>. </a:t>
            </a:r>
            <a:r>
              <a:rPr lang="fi-FI" dirty="0" err="1"/>
              <a:t>perustyyl</a:t>
            </a:r>
            <a:r>
              <a:rPr lang="fi-FI" dirty="0"/>
              <a:t>. </a:t>
            </a:r>
            <a:r>
              <a:rPr lang="fi-FI" dirty="0" err="1"/>
              <a:t>napsautt</a:t>
            </a:r>
            <a:r>
              <a:rPr lang="fi-FI" dirty="0"/>
              <a:t>.</a:t>
            </a:r>
          </a:p>
        </p:txBody>
      </p:sp>
      <p:pic>
        <p:nvPicPr>
          <p:cNvPr id="7" name="Kuva 6">
            <a:extLst>
              <a:ext uri="{FF2B5EF4-FFF2-40B4-BE49-F238E27FC236}">
                <a16:creationId xmlns:a16="http://schemas.microsoft.com/office/drawing/2014/main" id="{4E2D9B49-20A9-CD99-9B4E-CE5B51DA1154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-1916" y="0"/>
            <a:ext cx="4302787" cy="6165849"/>
          </a:xfrm>
          <a:prstGeom prst="rect">
            <a:avLst/>
          </a:prstGeom>
        </p:spPr>
      </p:pic>
      <p:sp>
        <p:nvSpPr>
          <p:cNvPr id="5" name="Päivämäärän paikkamerkki 2">
            <a:extLst>
              <a:ext uri="{FF2B5EF4-FFF2-40B4-BE49-F238E27FC236}">
                <a16:creationId xmlns:a16="http://schemas.microsoft.com/office/drawing/2014/main" id="{A8A25DE3-039C-E34A-AC2D-CBFDFA2443C1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753475" y="6378645"/>
            <a:ext cx="2743200" cy="365125"/>
          </a:xfrm>
        </p:spPr>
        <p:txBody>
          <a:bodyPr/>
          <a:lstStyle/>
          <a:p>
            <a:r>
              <a:rPr lang="fi-FI"/>
              <a:t>2.4.2026</a:t>
            </a:r>
            <a:endParaRPr lang="fi-FI" dirty="0"/>
          </a:p>
        </p:txBody>
      </p:sp>
      <p:sp>
        <p:nvSpPr>
          <p:cNvPr id="8" name="Alatunnisteen paikkamerkki 3">
            <a:extLst>
              <a:ext uri="{FF2B5EF4-FFF2-40B4-BE49-F238E27FC236}">
                <a16:creationId xmlns:a16="http://schemas.microsoft.com/office/drawing/2014/main" id="{2593D6BD-CC47-4877-567D-CF24181FCB3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7381875" y="152145"/>
            <a:ext cx="4114800" cy="365125"/>
          </a:xfrm>
        </p:spPr>
        <p:txBody>
          <a:bodyPr/>
          <a:lstStyle/>
          <a:p>
            <a:r>
              <a:rPr lang="fi-FI"/>
              <a:t>12081 Amk ja yliopisto/korkeakouluopiskelijoiden kopiointi</a:t>
            </a:r>
            <a:endParaRPr lang="fi-FI" dirty="0"/>
          </a:p>
        </p:txBody>
      </p:sp>
      <p:sp>
        <p:nvSpPr>
          <p:cNvPr id="9" name="Dian numeron paikkamerkki 4">
            <a:extLst>
              <a:ext uri="{FF2B5EF4-FFF2-40B4-BE49-F238E27FC236}">
                <a16:creationId xmlns:a16="http://schemas.microsoft.com/office/drawing/2014/main" id="{1757871E-468D-298E-24E3-202DD65DEB6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573504" y="6378645"/>
            <a:ext cx="406029" cy="365125"/>
          </a:xfrm>
        </p:spPr>
        <p:txBody>
          <a:bodyPr/>
          <a:lstStyle/>
          <a:p>
            <a:fld id="{FE5B6939-2160-4D54-A0A9-177BFACD315D}" type="slidenum">
              <a:rPr lang="fi-FI" smtClean="0"/>
              <a:pPr/>
              <a:t>‹#›</a:t>
            </a:fld>
            <a:endParaRPr lang="fi-FI" dirty="0"/>
          </a:p>
        </p:txBody>
      </p:sp>
      <p:pic>
        <p:nvPicPr>
          <p:cNvPr id="11" name="Kuva 10">
            <a:extLst>
              <a:ext uri="{FF2B5EF4-FFF2-40B4-BE49-F238E27FC236}">
                <a16:creationId xmlns:a16="http://schemas.microsoft.com/office/drawing/2014/main" id="{010D959E-9128-9B3E-9D35-E3B642D82C5F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00" y="1599"/>
            <a:ext cx="1622413" cy="360176"/>
          </a:xfrm>
          <a:prstGeom prst="rect">
            <a:avLst/>
          </a:prstGeom>
        </p:spPr>
      </p:pic>
      <p:sp>
        <p:nvSpPr>
          <p:cNvPr id="2" name="Tekstin paikkamerkki 11">
            <a:extLst>
              <a:ext uri="{FF2B5EF4-FFF2-40B4-BE49-F238E27FC236}">
                <a16:creationId xmlns:a16="http://schemas.microsoft.com/office/drawing/2014/main" id="{19D5568F-49EB-2008-E857-47CB82A3FF7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475164" y="1217546"/>
            <a:ext cx="7021511" cy="4422908"/>
          </a:xfrm>
          <a:prstGeom prst="rect">
            <a:avLst/>
          </a:prstGeom>
        </p:spPr>
        <p:txBody>
          <a:bodyPr lIns="0" tIns="0" rIns="0" bIns="0" numCol="1" spcCol="0" anchor="ctr"/>
          <a:lstStyle>
            <a:lvl1pPr marL="144000" indent="-144000">
              <a:buClr>
                <a:schemeClr val="accent2"/>
              </a:buClr>
              <a:defRPr sz="1600"/>
            </a:lvl1pPr>
            <a:lvl2pPr marL="648000" indent="-216000">
              <a:buClr>
                <a:schemeClr val="accent2"/>
              </a:buClr>
              <a:buFont typeface="Arial" panose="020B0604020202020204" pitchFamily="34" charset="0"/>
              <a:buChar char="•"/>
              <a:defRPr sz="1600"/>
            </a:lvl2pPr>
            <a:lvl3pPr marL="648000" indent="-216000">
              <a:buClr>
                <a:schemeClr val="accent2"/>
              </a:buClr>
              <a:buFont typeface="Calibri" panose="020F0502020204030204" pitchFamily="34" charset="0"/>
              <a:buChar char="→"/>
              <a:defRPr sz="1600"/>
            </a:lvl3pPr>
            <a:lvl4pPr marL="900000" indent="-144000">
              <a:buClr>
                <a:schemeClr val="accent1"/>
              </a:buClr>
              <a:defRPr sz="1600"/>
            </a:lvl4pPr>
            <a:lvl5pPr marL="1260000" indent="-144000">
              <a:buClr>
                <a:schemeClr val="accent2"/>
              </a:buClr>
              <a:buFont typeface="Courier New" panose="02070309020205020404" pitchFamily="49" charset="0"/>
              <a:buChar char="o"/>
              <a:defRPr sz="1600"/>
            </a:lvl5pPr>
          </a:lstStyle>
          <a:p>
            <a:pPr lvl="0"/>
            <a:r>
              <a:rPr lang="fi-FI" dirty="0"/>
              <a:t>Muokkaa tekstin perustyylejä napsauttamalla</a:t>
            </a:r>
          </a:p>
          <a:p>
            <a:pPr lvl="1"/>
            <a:r>
              <a:rPr lang="fi-FI" dirty="0"/>
              <a:t>toinen taso</a:t>
            </a:r>
          </a:p>
          <a:p>
            <a:pPr lvl="2"/>
            <a:r>
              <a:rPr lang="fi-FI" dirty="0"/>
              <a:t>kolmas taso</a:t>
            </a:r>
          </a:p>
          <a:p>
            <a:pPr lvl="3"/>
            <a:r>
              <a:rPr lang="fi-FI" dirty="0"/>
              <a:t>neljäs taso</a:t>
            </a:r>
          </a:p>
          <a:p>
            <a:pPr lvl="4"/>
            <a:r>
              <a:rPr lang="fi-FI" dirty="0"/>
              <a:t>viides taso</a:t>
            </a:r>
          </a:p>
        </p:txBody>
      </p:sp>
    </p:spTree>
    <p:extLst>
      <p:ext uri="{BB962C8B-B14F-4D97-AF65-F5344CB8AC3E}">
        <p14:creationId xmlns:p14="http://schemas.microsoft.com/office/powerpoint/2010/main" val="2277126901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7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Vähän tekstiä -taustakuva sivussa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Kuva 10">
            <a:extLst>
              <a:ext uri="{FF2B5EF4-FFF2-40B4-BE49-F238E27FC236}">
                <a16:creationId xmlns:a16="http://schemas.microsoft.com/office/drawing/2014/main" id="{5B849053-5E72-B405-3270-AB867082319D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Suorakulmio 2">
            <a:extLst>
              <a:ext uri="{FF2B5EF4-FFF2-40B4-BE49-F238E27FC236}">
                <a16:creationId xmlns:a16="http://schemas.microsoft.com/office/drawing/2014/main" id="{D73ADCDE-094B-BD03-64F1-A31B2C07D8FD}"/>
              </a:ext>
            </a:extLst>
          </p:cNvPr>
          <p:cNvSpPr/>
          <p:nvPr/>
        </p:nvSpPr>
        <p:spPr>
          <a:xfrm>
            <a:off x="0" y="1"/>
            <a:ext cx="12192000" cy="6858000"/>
          </a:xfrm>
          <a:prstGeom prst="rect">
            <a:avLst/>
          </a:prstGeom>
          <a:solidFill>
            <a:schemeClr val="bg1">
              <a:alpha val="7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/>
          </a:p>
        </p:txBody>
      </p:sp>
      <p:sp>
        <p:nvSpPr>
          <p:cNvPr id="14" name="Päivämäärän paikkamerkki 7">
            <a:extLst>
              <a:ext uri="{FF2B5EF4-FFF2-40B4-BE49-F238E27FC236}">
                <a16:creationId xmlns:a16="http://schemas.microsoft.com/office/drawing/2014/main" id="{B2DFCAA6-8743-189D-90CF-A7ACB3A68A43}"/>
              </a:ext>
            </a:extLst>
          </p:cNvPr>
          <p:cNvSpPr txBox="1">
            <a:spLocks/>
          </p:cNvSpPr>
          <p:nvPr/>
        </p:nvSpPr>
        <p:spPr>
          <a:xfrm>
            <a:off x="10368005" y="6399565"/>
            <a:ext cx="1006876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fi-FI"/>
            </a:defPPr>
            <a:lvl1pPr marL="0" algn="r" defTabSz="914400" rtl="0" eaLnBrk="1" latinLnBrk="0" hangingPunct="1"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i-FI" sz="10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Otsikko 1">
            <a:extLst>
              <a:ext uri="{FF2B5EF4-FFF2-40B4-BE49-F238E27FC236}">
                <a16:creationId xmlns:a16="http://schemas.microsoft.com/office/drawing/2014/main" id="{4BD705FF-6AFE-D0C0-E55F-FA565690828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95324" y="1490871"/>
            <a:ext cx="3421063" cy="3876258"/>
          </a:xfrm>
          <a:prstGeom prst="rect">
            <a:avLst/>
          </a:prstGeom>
        </p:spPr>
        <p:txBody>
          <a:bodyPr lIns="0" tIns="0" rIns="0" bIns="0" anchor="ctr"/>
          <a:lstStyle>
            <a:lvl1pPr algn="r">
              <a:defRPr sz="3200" b="1"/>
            </a:lvl1pPr>
          </a:lstStyle>
          <a:p>
            <a:r>
              <a:rPr lang="fi-FI" dirty="0"/>
              <a:t>Muokkaa </a:t>
            </a:r>
            <a:r>
              <a:rPr lang="fi-FI" dirty="0" err="1"/>
              <a:t>ots</a:t>
            </a:r>
            <a:r>
              <a:rPr lang="fi-FI" dirty="0"/>
              <a:t>. </a:t>
            </a:r>
            <a:r>
              <a:rPr lang="fi-FI" dirty="0" err="1"/>
              <a:t>perustyyl</a:t>
            </a:r>
            <a:r>
              <a:rPr lang="fi-FI" dirty="0"/>
              <a:t>. </a:t>
            </a:r>
            <a:r>
              <a:rPr lang="fi-FI" dirty="0" err="1"/>
              <a:t>napsautt</a:t>
            </a:r>
            <a:r>
              <a:rPr lang="fi-FI" dirty="0"/>
              <a:t>.</a:t>
            </a:r>
          </a:p>
        </p:txBody>
      </p:sp>
      <p:pic>
        <p:nvPicPr>
          <p:cNvPr id="4" name="Kuva 3">
            <a:extLst>
              <a:ext uri="{FF2B5EF4-FFF2-40B4-BE49-F238E27FC236}">
                <a16:creationId xmlns:a16="http://schemas.microsoft.com/office/drawing/2014/main" id="{459077D0-0E57-E5BB-F3EF-815370A9BD81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00" y="1599"/>
            <a:ext cx="1622413" cy="360176"/>
          </a:xfrm>
          <a:prstGeom prst="rect">
            <a:avLst/>
          </a:prstGeom>
        </p:spPr>
      </p:pic>
      <p:sp>
        <p:nvSpPr>
          <p:cNvPr id="2" name="Päivämäärän paikkamerkki 2">
            <a:extLst>
              <a:ext uri="{FF2B5EF4-FFF2-40B4-BE49-F238E27FC236}">
                <a16:creationId xmlns:a16="http://schemas.microsoft.com/office/drawing/2014/main" id="{AC5FECBF-22C2-1367-9082-407262B66A0D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753475" y="6378645"/>
            <a:ext cx="2743200" cy="365125"/>
          </a:xfrm>
        </p:spPr>
        <p:txBody>
          <a:bodyPr/>
          <a:lstStyle/>
          <a:p>
            <a:r>
              <a:rPr lang="fi-FI"/>
              <a:t>2.4.2026</a:t>
            </a:r>
            <a:endParaRPr lang="fi-FI" dirty="0"/>
          </a:p>
        </p:txBody>
      </p:sp>
      <p:sp>
        <p:nvSpPr>
          <p:cNvPr id="6" name="Alatunnisteen paikkamerkki 3">
            <a:extLst>
              <a:ext uri="{FF2B5EF4-FFF2-40B4-BE49-F238E27FC236}">
                <a16:creationId xmlns:a16="http://schemas.microsoft.com/office/drawing/2014/main" id="{96ADF51F-BCBD-53EA-F518-40AF66A3913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7381875" y="152145"/>
            <a:ext cx="4114800" cy="365125"/>
          </a:xfrm>
        </p:spPr>
        <p:txBody>
          <a:bodyPr/>
          <a:lstStyle/>
          <a:p>
            <a:r>
              <a:rPr lang="fi-FI"/>
              <a:t>12081 Amk ja yliopisto/korkeakouluopiskelijoiden kopiointi</a:t>
            </a:r>
            <a:endParaRPr lang="fi-FI" dirty="0"/>
          </a:p>
        </p:txBody>
      </p:sp>
      <p:sp>
        <p:nvSpPr>
          <p:cNvPr id="8" name="Dian numeron paikkamerkki 4">
            <a:extLst>
              <a:ext uri="{FF2B5EF4-FFF2-40B4-BE49-F238E27FC236}">
                <a16:creationId xmlns:a16="http://schemas.microsoft.com/office/drawing/2014/main" id="{40400054-19D8-3465-89A5-F772A1EC492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573504" y="6378645"/>
            <a:ext cx="406029" cy="365125"/>
          </a:xfrm>
        </p:spPr>
        <p:txBody>
          <a:bodyPr/>
          <a:lstStyle/>
          <a:p>
            <a:fld id="{FE5B6939-2160-4D54-A0A9-177BFACD315D}" type="slidenum">
              <a:rPr lang="fi-FI" smtClean="0"/>
              <a:pPr/>
              <a:t>‹#›</a:t>
            </a:fld>
            <a:endParaRPr lang="fi-FI" dirty="0"/>
          </a:p>
        </p:txBody>
      </p:sp>
      <p:sp>
        <p:nvSpPr>
          <p:cNvPr id="9" name="Tekstin paikkamerkki 11">
            <a:extLst>
              <a:ext uri="{FF2B5EF4-FFF2-40B4-BE49-F238E27FC236}">
                <a16:creationId xmlns:a16="http://schemas.microsoft.com/office/drawing/2014/main" id="{8C3D2E66-F208-A390-C8DE-D32908B1FFF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475164" y="1217546"/>
            <a:ext cx="7021511" cy="4422908"/>
          </a:xfrm>
          <a:prstGeom prst="rect">
            <a:avLst/>
          </a:prstGeom>
        </p:spPr>
        <p:txBody>
          <a:bodyPr lIns="0" tIns="0" rIns="0" bIns="0" numCol="1" spcCol="0" anchor="ctr"/>
          <a:lstStyle>
            <a:lvl1pPr marL="144000" indent="-144000">
              <a:buClr>
                <a:schemeClr val="accent2"/>
              </a:buClr>
              <a:defRPr sz="1600"/>
            </a:lvl1pPr>
            <a:lvl2pPr marL="648000" indent="-216000">
              <a:buClr>
                <a:schemeClr val="accent2"/>
              </a:buClr>
              <a:buFont typeface="Arial" panose="020B0604020202020204" pitchFamily="34" charset="0"/>
              <a:buChar char="•"/>
              <a:defRPr sz="1600"/>
            </a:lvl2pPr>
            <a:lvl3pPr marL="648000" indent="-216000">
              <a:buClr>
                <a:schemeClr val="accent2"/>
              </a:buClr>
              <a:buFont typeface="Calibri" panose="020F0502020204030204" pitchFamily="34" charset="0"/>
              <a:buChar char="→"/>
              <a:defRPr sz="1600"/>
            </a:lvl3pPr>
            <a:lvl4pPr marL="900000" indent="-144000">
              <a:buClr>
                <a:schemeClr val="accent1"/>
              </a:buClr>
              <a:defRPr sz="1600"/>
            </a:lvl4pPr>
            <a:lvl5pPr marL="1260000" indent="-144000">
              <a:buClr>
                <a:schemeClr val="accent2"/>
              </a:buClr>
              <a:buFont typeface="Courier New" panose="02070309020205020404" pitchFamily="49" charset="0"/>
              <a:buChar char="o"/>
              <a:defRPr sz="1600"/>
            </a:lvl5pPr>
          </a:lstStyle>
          <a:p>
            <a:pPr lvl="0"/>
            <a:r>
              <a:rPr lang="fi-FI" dirty="0"/>
              <a:t>Muokkaa tekstin perustyylejä napsauttamalla</a:t>
            </a:r>
          </a:p>
          <a:p>
            <a:pPr lvl="1"/>
            <a:r>
              <a:rPr lang="fi-FI" dirty="0"/>
              <a:t>toinen taso</a:t>
            </a:r>
          </a:p>
          <a:p>
            <a:pPr lvl="2"/>
            <a:r>
              <a:rPr lang="fi-FI" dirty="0"/>
              <a:t>kolmas taso</a:t>
            </a:r>
          </a:p>
          <a:p>
            <a:pPr lvl="3"/>
            <a:r>
              <a:rPr lang="fi-FI" dirty="0"/>
              <a:t>neljäs taso</a:t>
            </a:r>
          </a:p>
          <a:p>
            <a:pPr lvl="4"/>
            <a:r>
              <a:rPr lang="fi-FI" dirty="0"/>
              <a:t>viides taso</a:t>
            </a:r>
          </a:p>
        </p:txBody>
      </p:sp>
    </p:spTree>
    <p:extLst>
      <p:ext uri="{BB962C8B-B14F-4D97-AF65-F5344CB8AC3E}">
        <p14:creationId xmlns:p14="http://schemas.microsoft.com/office/powerpoint/2010/main" val="2250256317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7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Väliotsikko vaalennettu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orakulmio 2">
            <a:extLst>
              <a:ext uri="{FF2B5EF4-FFF2-40B4-BE49-F238E27FC236}">
                <a16:creationId xmlns:a16="http://schemas.microsoft.com/office/drawing/2014/main" id="{D73ADCDE-094B-BD03-64F1-A31B2C07D8FD}"/>
              </a:ext>
            </a:extLst>
          </p:cNvPr>
          <p:cNvSpPr/>
          <p:nvPr/>
        </p:nvSpPr>
        <p:spPr>
          <a:xfrm>
            <a:off x="0" y="1"/>
            <a:ext cx="12192000" cy="6858000"/>
          </a:xfrm>
          <a:prstGeom prst="rect">
            <a:avLst/>
          </a:prstGeom>
          <a:solidFill>
            <a:schemeClr val="bg1">
              <a:alpha val="7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/>
          </a:p>
        </p:txBody>
      </p:sp>
      <p:sp>
        <p:nvSpPr>
          <p:cNvPr id="14" name="Päivämäärän paikkamerkki 7">
            <a:extLst>
              <a:ext uri="{FF2B5EF4-FFF2-40B4-BE49-F238E27FC236}">
                <a16:creationId xmlns:a16="http://schemas.microsoft.com/office/drawing/2014/main" id="{B2DFCAA6-8743-189D-90CF-A7ACB3A68A43}"/>
              </a:ext>
            </a:extLst>
          </p:cNvPr>
          <p:cNvSpPr txBox="1">
            <a:spLocks/>
          </p:cNvSpPr>
          <p:nvPr/>
        </p:nvSpPr>
        <p:spPr>
          <a:xfrm>
            <a:off x="10368005" y="6399565"/>
            <a:ext cx="1006876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fi-FI"/>
            </a:defPPr>
            <a:lvl1pPr marL="0" algn="r" defTabSz="914400" rtl="0" eaLnBrk="1" latinLnBrk="0" hangingPunct="1"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i-FI" sz="10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Päivämäärän paikkamerkki 2">
            <a:extLst>
              <a:ext uri="{FF2B5EF4-FFF2-40B4-BE49-F238E27FC236}">
                <a16:creationId xmlns:a16="http://schemas.microsoft.com/office/drawing/2014/main" id="{8FF3D0D7-9A6B-7831-C18C-C9FB428652A7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753475" y="6378645"/>
            <a:ext cx="2743200" cy="365125"/>
          </a:xfrm>
        </p:spPr>
        <p:txBody>
          <a:bodyPr/>
          <a:lstStyle/>
          <a:p>
            <a:r>
              <a:rPr lang="fi-FI"/>
              <a:t>2.4.2026</a:t>
            </a:r>
            <a:endParaRPr lang="fi-FI" dirty="0"/>
          </a:p>
        </p:txBody>
      </p:sp>
      <p:sp>
        <p:nvSpPr>
          <p:cNvPr id="8" name="Alatunnisteen paikkamerkki 3">
            <a:extLst>
              <a:ext uri="{FF2B5EF4-FFF2-40B4-BE49-F238E27FC236}">
                <a16:creationId xmlns:a16="http://schemas.microsoft.com/office/drawing/2014/main" id="{3F06EC29-04A3-7442-00BA-0BF83C9D859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7381875" y="152145"/>
            <a:ext cx="4114800" cy="365125"/>
          </a:xfrm>
        </p:spPr>
        <p:txBody>
          <a:bodyPr/>
          <a:lstStyle/>
          <a:p>
            <a:r>
              <a:rPr lang="fi-FI"/>
              <a:t>12081 Amk ja yliopisto/korkeakouluopiskelijoiden kopiointi</a:t>
            </a:r>
            <a:endParaRPr lang="fi-FI" dirty="0"/>
          </a:p>
        </p:txBody>
      </p:sp>
      <p:sp>
        <p:nvSpPr>
          <p:cNvPr id="9" name="Dian numeron paikkamerkki 4">
            <a:extLst>
              <a:ext uri="{FF2B5EF4-FFF2-40B4-BE49-F238E27FC236}">
                <a16:creationId xmlns:a16="http://schemas.microsoft.com/office/drawing/2014/main" id="{35C588A8-40E1-5987-C0B1-89A4A8A7527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573504" y="6378645"/>
            <a:ext cx="406029" cy="365125"/>
          </a:xfrm>
        </p:spPr>
        <p:txBody>
          <a:bodyPr/>
          <a:lstStyle/>
          <a:p>
            <a:fld id="{FE5B6939-2160-4D54-A0A9-177BFACD315D}" type="slidenum">
              <a:rPr lang="fi-FI" smtClean="0"/>
              <a:pPr/>
              <a:t>‹#›</a:t>
            </a:fld>
            <a:endParaRPr lang="fi-FI" dirty="0"/>
          </a:p>
        </p:txBody>
      </p:sp>
      <p:sp>
        <p:nvSpPr>
          <p:cNvPr id="12" name="Otsikko 1">
            <a:extLst>
              <a:ext uri="{FF2B5EF4-FFF2-40B4-BE49-F238E27FC236}">
                <a16:creationId xmlns:a16="http://schemas.microsoft.com/office/drawing/2014/main" id="{9B9CA4E1-4770-7733-CF3F-A689CC264A6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802296" y="2542879"/>
            <a:ext cx="8587408" cy="1507202"/>
          </a:xfrm>
          <a:prstGeom prst="rect">
            <a:avLst/>
          </a:prstGeom>
        </p:spPr>
        <p:txBody>
          <a:bodyPr anchor="ctr"/>
          <a:lstStyle>
            <a:lvl1pPr algn="ctr">
              <a:defRPr sz="3600">
                <a:latin typeface="Segoe UI Black" panose="020B0A02040204020203" pitchFamily="34" charset="0"/>
                <a:ea typeface="Segoe UI Black" panose="020B0A02040204020203" pitchFamily="34" charset="0"/>
              </a:defRPr>
            </a:lvl1pPr>
          </a:lstStyle>
          <a:p>
            <a:r>
              <a:rPr lang="fi-FI" dirty="0"/>
              <a:t>Muokkaa </a:t>
            </a:r>
            <a:r>
              <a:rPr lang="fi-FI" dirty="0" err="1"/>
              <a:t>ots</a:t>
            </a:r>
            <a:r>
              <a:rPr lang="fi-FI" dirty="0"/>
              <a:t>. </a:t>
            </a:r>
            <a:r>
              <a:rPr lang="fi-FI" dirty="0" err="1"/>
              <a:t>perustyyl</a:t>
            </a:r>
            <a:r>
              <a:rPr lang="fi-FI" dirty="0"/>
              <a:t>. </a:t>
            </a:r>
            <a:r>
              <a:rPr lang="fi-FI" dirty="0" err="1"/>
              <a:t>napsautt</a:t>
            </a:r>
            <a:r>
              <a:rPr lang="fi-FI" dirty="0"/>
              <a:t>.</a:t>
            </a:r>
          </a:p>
        </p:txBody>
      </p:sp>
      <p:pic>
        <p:nvPicPr>
          <p:cNvPr id="17" name="Kuva 16">
            <a:extLst>
              <a:ext uri="{FF2B5EF4-FFF2-40B4-BE49-F238E27FC236}">
                <a16:creationId xmlns:a16="http://schemas.microsoft.com/office/drawing/2014/main" id="{FEBE9030-8594-ECDD-5D7F-9A07932B001B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00" y="1599"/>
            <a:ext cx="1622413" cy="360176"/>
          </a:xfrm>
          <a:prstGeom prst="rect">
            <a:avLst/>
          </a:prstGeom>
        </p:spPr>
      </p:pic>
      <p:pic>
        <p:nvPicPr>
          <p:cNvPr id="13" name="Kuva 12">
            <a:extLst>
              <a:ext uri="{FF2B5EF4-FFF2-40B4-BE49-F238E27FC236}">
                <a16:creationId xmlns:a16="http://schemas.microsoft.com/office/drawing/2014/main" id="{66510EE8-E05A-057F-F582-516D4EF1D722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rcRect t="5789"/>
          <a:stretch>
            <a:fillRect/>
          </a:stretch>
        </p:blipFill>
        <p:spPr>
          <a:xfrm>
            <a:off x="-6949" y="-1"/>
            <a:ext cx="11851286" cy="616584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349417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7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Väliotsikko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Päivämäärän paikkamerkki 7">
            <a:extLst>
              <a:ext uri="{FF2B5EF4-FFF2-40B4-BE49-F238E27FC236}">
                <a16:creationId xmlns:a16="http://schemas.microsoft.com/office/drawing/2014/main" id="{B2DFCAA6-8743-189D-90CF-A7ACB3A68A43}"/>
              </a:ext>
            </a:extLst>
          </p:cNvPr>
          <p:cNvSpPr txBox="1">
            <a:spLocks/>
          </p:cNvSpPr>
          <p:nvPr/>
        </p:nvSpPr>
        <p:spPr>
          <a:xfrm>
            <a:off x="10368005" y="6399565"/>
            <a:ext cx="1006876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fi-FI"/>
            </a:defPPr>
            <a:lvl1pPr marL="0" algn="r" defTabSz="914400" rtl="0" eaLnBrk="1" latinLnBrk="0" hangingPunct="1"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i-FI" sz="10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Päivämäärän paikkamerkki 2">
            <a:extLst>
              <a:ext uri="{FF2B5EF4-FFF2-40B4-BE49-F238E27FC236}">
                <a16:creationId xmlns:a16="http://schemas.microsoft.com/office/drawing/2014/main" id="{8FF3D0D7-9A6B-7831-C18C-C9FB428652A7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753475" y="6378645"/>
            <a:ext cx="2743200" cy="365125"/>
          </a:xfrm>
        </p:spPr>
        <p:txBody>
          <a:bodyPr/>
          <a:lstStyle/>
          <a:p>
            <a:r>
              <a:rPr lang="fi-FI"/>
              <a:t>2.4.2026</a:t>
            </a:r>
            <a:endParaRPr lang="fi-FI" dirty="0"/>
          </a:p>
        </p:txBody>
      </p:sp>
      <p:sp>
        <p:nvSpPr>
          <p:cNvPr id="8" name="Alatunnisteen paikkamerkki 3">
            <a:extLst>
              <a:ext uri="{FF2B5EF4-FFF2-40B4-BE49-F238E27FC236}">
                <a16:creationId xmlns:a16="http://schemas.microsoft.com/office/drawing/2014/main" id="{3F06EC29-04A3-7442-00BA-0BF83C9D859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7381875" y="152145"/>
            <a:ext cx="4114800" cy="365125"/>
          </a:xfrm>
        </p:spPr>
        <p:txBody>
          <a:bodyPr/>
          <a:lstStyle/>
          <a:p>
            <a:r>
              <a:rPr lang="fi-FI"/>
              <a:t>12081 Amk ja yliopisto/korkeakouluopiskelijoiden kopiointi</a:t>
            </a:r>
            <a:endParaRPr lang="fi-FI" dirty="0"/>
          </a:p>
        </p:txBody>
      </p:sp>
      <p:sp>
        <p:nvSpPr>
          <p:cNvPr id="9" name="Dian numeron paikkamerkki 4">
            <a:extLst>
              <a:ext uri="{FF2B5EF4-FFF2-40B4-BE49-F238E27FC236}">
                <a16:creationId xmlns:a16="http://schemas.microsoft.com/office/drawing/2014/main" id="{35C588A8-40E1-5987-C0B1-89A4A8A7527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573504" y="6378645"/>
            <a:ext cx="406029" cy="365125"/>
          </a:xfrm>
        </p:spPr>
        <p:txBody>
          <a:bodyPr/>
          <a:lstStyle/>
          <a:p>
            <a:fld id="{FE5B6939-2160-4D54-A0A9-177BFACD315D}" type="slidenum">
              <a:rPr lang="fi-FI" smtClean="0"/>
              <a:pPr/>
              <a:t>‹#›</a:t>
            </a:fld>
            <a:endParaRPr lang="fi-FI" dirty="0"/>
          </a:p>
        </p:txBody>
      </p:sp>
      <p:sp>
        <p:nvSpPr>
          <p:cNvPr id="12" name="Otsikko 1">
            <a:extLst>
              <a:ext uri="{FF2B5EF4-FFF2-40B4-BE49-F238E27FC236}">
                <a16:creationId xmlns:a16="http://schemas.microsoft.com/office/drawing/2014/main" id="{9B9CA4E1-4770-7733-CF3F-A689CC264A6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802296" y="2542879"/>
            <a:ext cx="8587408" cy="1507202"/>
          </a:xfrm>
          <a:prstGeom prst="rect">
            <a:avLst/>
          </a:prstGeom>
        </p:spPr>
        <p:txBody>
          <a:bodyPr anchor="ctr"/>
          <a:lstStyle>
            <a:lvl1pPr algn="ctr">
              <a:defRPr sz="3600">
                <a:latin typeface="Segoe UI Black" panose="020B0A02040204020203" pitchFamily="34" charset="0"/>
                <a:ea typeface="Segoe UI Black" panose="020B0A02040204020203" pitchFamily="34" charset="0"/>
              </a:defRPr>
            </a:lvl1pPr>
          </a:lstStyle>
          <a:p>
            <a:r>
              <a:rPr lang="fi-FI" dirty="0"/>
              <a:t>Muokkaa </a:t>
            </a:r>
            <a:r>
              <a:rPr lang="fi-FI" dirty="0" err="1"/>
              <a:t>ots</a:t>
            </a:r>
            <a:r>
              <a:rPr lang="fi-FI" dirty="0"/>
              <a:t>. </a:t>
            </a:r>
            <a:r>
              <a:rPr lang="fi-FI" dirty="0" err="1"/>
              <a:t>perustyyl</a:t>
            </a:r>
            <a:r>
              <a:rPr lang="fi-FI" dirty="0"/>
              <a:t>. </a:t>
            </a:r>
            <a:r>
              <a:rPr lang="fi-FI" dirty="0" err="1"/>
              <a:t>napsautt</a:t>
            </a:r>
            <a:r>
              <a:rPr lang="fi-FI" dirty="0"/>
              <a:t>.</a:t>
            </a:r>
          </a:p>
        </p:txBody>
      </p:sp>
      <p:pic>
        <p:nvPicPr>
          <p:cNvPr id="17" name="Kuva 16">
            <a:extLst>
              <a:ext uri="{FF2B5EF4-FFF2-40B4-BE49-F238E27FC236}">
                <a16:creationId xmlns:a16="http://schemas.microsoft.com/office/drawing/2014/main" id="{FEBE9030-8594-ECDD-5D7F-9A07932B001B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00" y="1599"/>
            <a:ext cx="1622413" cy="360176"/>
          </a:xfrm>
          <a:prstGeom prst="rect">
            <a:avLst/>
          </a:prstGeom>
        </p:spPr>
      </p:pic>
      <p:pic>
        <p:nvPicPr>
          <p:cNvPr id="13" name="Kuva 12">
            <a:extLst>
              <a:ext uri="{FF2B5EF4-FFF2-40B4-BE49-F238E27FC236}">
                <a16:creationId xmlns:a16="http://schemas.microsoft.com/office/drawing/2014/main" id="{66510EE8-E05A-057F-F582-516D4EF1D722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rcRect t="5789"/>
          <a:stretch>
            <a:fillRect/>
          </a:stretch>
        </p:blipFill>
        <p:spPr>
          <a:xfrm>
            <a:off x="-6949" y="-1"/>
            <a:ext cx="11851286" cy="616584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81722112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7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rosenttinosto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Päivämäärän paikkamerkki 7">
            <a:extLst>
              <a:ext uri="{FF2B5EF4-FFF2-40B4-BE49-F238E27FC236}">
                <a16:creationId xmlns:a16="http://schemas.microsoft.com/office/drawing/2014/main" id="{B2DFCAA6-8743-189D-90CF-A7ACB3A68A43}"/>
              </a:ext>
            </a:extLst>
          </p:cNvPr>
          <p:cNvSpPr txBox="1">
            <a:spLocks/>
          </p:cNvSpPr>
          <p:nvPr/>
        </p:nvSpPr>
        <p:spPr>
          <a:xfrm>
            <a:off x="10368005" y="6399565"/>
            <a:ext cx="1006876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fi-FI"/>
            </a:defPPr>
            <a:lvl1pPr marL="0" algn="r" defTabSz="914400" rtl="0" eaLnBrk="1" latinLnBrk="0" hangingPunct="1"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i-FI" sz="10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Päivämäärän paikkamerkki 2">
            <a:extLst>
              <a:ext uri="{FF2B5EF4-FFF2-40B4-BE49-F238E27FC236}">
                <a16:creationId xmlns:a16="http://schemas.microsoft.com/office/drawing/2014/main" id="{8FF3D0D7-9A6B-7831-C18C-C9FB428652A7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753475" y="6378645"/>
            <a:ext cx="2743200" cy="365125"/>
          </a:xfrm>
        </p:spPr>
        <p:txBody>
          <a:bodyPr/>
          <a:lstStyle/>
          <a:p>
            <a:r>
              <a:rPr lang="fi-FI"/>
              <a:t>2.4.2026</a:t>
            </a:r>
            <a:endParaRPr lang="fi-FI" dirty="0"/>
          </a:p>
        </p:txBody>
      </p:sp>
      <p:sp>
        <p:nvSpPr>
          <p:cNvPr id="8" name="Alatunnisteen paikkamerkki 3">
            <a:extLst>
              <a:ext uri="{FF2B5EF4-FFF2-40B4-BE49-F238E27FC236}">
                <a16:creationId xmlns:a16="http://schemas.microsoft.com/office/drawing/2014/main" id="{3F06EC29-04A3-7442-00BA-0BF83C9D859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7381875" y="152145"/>
            <a:ext cx="4114800" cy="365125"/>
          </a:xfrm>
        </p:spPr>
        <p:txBody>
          <a:bodyPr/>
          <a:lstStyle/>
          <a:p>
            <a:r>
              <a:rPr lang="fi-FI"/>
              <a:t>12081 Amk ja yliopisto/korkeakouluopiskelijoiden kopiointi</a:t>
            </a:r>
            <a:endParaRPr lang="fi-FI" dirty="0"/>
          </a:p>
        </p:txBody>
      </p:sp>
      <p:sp>
        <p:nvSpPr>
          <p:cNvPr id="9" name="Dian numeron paikkamerkki 4">
            <a:extLst>
              <a:ext uri="{FF2B5EF4-FFF2-40B4-BE49-F238E27FC236}">
                <a16:creationId xmlns:a16="http://schemas.microsoft.com/office/drawing/2014/main" id="{35C588A8-40E1-5987-C0B1-89A4A8A7527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573504" y="6378645"/>
            <a:ext cx="406029" cy="365125"/>
          </a:xfrm>
        </p:spPr>
        <p:txBody>
          <a:bodyPr/>
          <a:lstStyle/>
          <a:p>
            <a:fld id="{FE5B6939-2160-4D54-A0A9-177BFACD315D}" type="slidenum">
              <a:rPr lang="fi-FI" smtClean="0"/>
              <a:pPr/>
              <a:t>‹#›</a:t>
            </a:fld>
            <a:endParaRPr lang="fi-FI" dirty="0"/>
          </a:p>
        </p:txBody>
      </p:sp>
      <p:sp>
        <p:nvSpPr>
          <p:cNvPr id="12" name="Otsikko 1">
            <a:extLst>
              <a:ext uri="{FF2B5EF4-FFF2-40B4-BE49-F238E27FC236}">
                <a16:creationId xmlns:a16="http://schemas.microsoft.com/office/drawing/2014/main" id="{9B9CA4E1-4770-7733-CF3F-A689CC264A68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802296" y="2542879"/>
            <a:ext cx="8587408" cy="1507202"/>
          </a:xfrm>
          <a:prstGeom prst="rect">
            <a:avLst/>
          </a:prstGeom>
        </p:spPr>
        <p:txBody>
          <a:bodyPr anchor="ctr"/>
          <a:lstStyle>
            <a:lvl1pPr algn="ctr">
              <a:defRPr sz="11500">
                <a:latin typeface="Segoe UI Black" panose="020B0A02040204020203" pitchFamily="34" charset="0"/>
                <a:ea typeface="Segoe UI Black" panose="020B0A02040204020203" pitchFamily="34" charset="0"/>
              </a:defRPr>
            </a:lvl1pPr>
          </a:lstStyle>
          <a:p>
            <a:r>
              <a:rPr lang="fi-FI" dirty="0"/>
              <a:t>50%</a:t>
            </a:r>
          </a:p>
        </p:txBody>
      </p:sp>
      <p:pic>
        <p:nvPicPr>
          <p:cNvPr id="17" name="Kuva 16">
            <a:extLst>
              <a:ext uri="{FF2B5EF4-FFF2-40B4-BE49-F238E27FC236}">
                <a16:creationId xmlns:a16="http://schemas.microsoft.com/office/drawing/2014/main" id="{FEBE9030-8594-ECDD-5D7F-9A07932B001B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00" y="1599"/>
            <a:ext cx="1622413" cy="360176"/>
          </a:xfrm>
          <a:prstGeom prst="rect">
            <a:avLst/>
          </a:prstGeom>
        </p:spPr>
      </p:pic>
      <p:pic>
        <p:nvPicPr>
          <p:cNvPr id="13" name="Kuva 12">
            <a:extLst>
              <a:ext uri="{FF2B5EF4-FFF2-40B4-BE49-F238E27FC236}">
                <a16:creationId xmlns:a16="http://schemas.microsoft.com/office/drawing/2014/main" id="{66510EE8-E05A-057F-F582-516D4EF1D722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rcRect t="5789"/>
          <a:stretch>
            <a:fillRect/>
          </a:stretch>
        </p:blipFill>
        <p:spPr>
          <a:xfrm>
            <a:off x="-6949" y="-1"/>
            <a:ext cx="11851286" cy="6165849"/>
          </a:xfrm>
          <a:prstGeom prst="rect">
            <a:avLst/>
          </a:prstGeom>
        </p:spPr>
      </p:pic>
      <p:sp>
        <p:nvSpPr>
          <p:cNvPr id="3" name="Tekstin paikkamerkki 2">
            <a:extLst>
              <a:ext uri="{FF2B5EF4-FFF2-40B4-BE49-F238E27FC236}">
                <a16:creationId xmlns:a16="http://schemas.microsoft.com/office/drawing/2014/main" id="{B0E72C1F-5640-5FD8-8422-3B9782D14B1B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1801813" y="4049713"/>
            <a:ext cx="8588375" cy="669925"/>
          </a:xfrm>
          <a:prstGeom prst="rect">
            <a:avLst/>
          </a:prstGeom>
        </p:spPr>
        <p:txBody>
          <a:bodyPr/>
          <a:lstStyle>
            <a:lvl1pPr algn="ctr">
              <a:lnSpc>
                <a:spcPct val="100000"/>
              </a:lnSpc>
              <a:buNone/>
              <a:defRPr sz="1800">
                <a:solidFill>
                  <a:schemeClr val="accent2"/>
                </a:solidFill>
                <a:latin typeface="Segoe UI Light" panose="020B0502040204020203" pitchFamily="34" charset="0"/>
                <a:cs typeface="Segoe UI Light" panose="020B0502040204020203" pitchFamily="34" charset="0"/>
              </a:defRPr>
            </a:lvl1pPr>
            <a:lvl2pPr algn="ctr">
              <a:lnSpc>
                <a:spcPct val="100000"/>
              </a:lnSpc>
              <a:buFont typeface="Arial" panose="020B0604020202020204" pitchFamily="34" charset="0"/>
              <a:buChar char="•"/>
              <a:defRPr sz="1800">
                <a:solidFill>
                  <a:schemeClr val="accent2"/>
                </a:solidFill>
                <a:latin typeface="Segoe UI Light" panose="020B0502040204020203" pitchFamily="34" charset="0"/>
                <a:cs typeface="Segoe UI Light" panose="020B0502040204020203" pitchFamily="34" charset="0"/>
              </a:defRPr>
            </a:lvl2pPr>
            <a:lvl3pPr algn="ctr">
              <a:lnSpc>
                <a:spcPct val="100000"/>
              </a:lnSpc>
              <a:buFont typeface="Arial" panose="020B0604020202020204" pitchFamily="34" charset="0"/>
              <a:buChar char="•"/>
              <a:defRPr sz="1800">
                <a:solidFill>
                  <a:schemeClr val="accent2"/>
                </a:solidFill>
                <a:latin typeface="Segoe UI Light" panose="020B0502040204020203" pitchFamily="34" charset="0"/>
                <a:cs typeface="Segoe UI Light" panose="020B0502040204020203" pitchFamily="34" charset="0"/>
              </a:defRPr>
            </a:lvl3pPr>
            <a:lvl4pPr algn="ctr">
              <a:lnSpc>
                <a:spcPct val="100000"/>
              </a:lnSpc>
              <a:buFont typeface="Arial" panose="020B0604020202020204" pitchFamily="34" charset="0"/>
              <a:buChar char="•"/>
              <a:defRPr sz="1800">
                <a:solidFill>
                  <a:schemeClr val="accent2"/>
                </a:solidFill>
                <a:latin typeface="Segoe UI Light" panose="020B0502040204020203" pitchFamily="34" charset="0"/>
                <a:cs typeface="Segoe UI Light" panose="020B0502040204020203" pitchFamily="34" charset="0"/>
              </a:defRPr>
            </a:lvl4pPr>
            <a:lvl5pPr algn="ctr">
              <a:lnSpc>
                <a:spcPct val="100000"/>
              </a:lnSpc>
              <a:buFont typeface="Arial" panose="020B0604020202020204" pitchFamily="34" charset="0"/>
              <a:buChar char="•"/>
              <a:defRPr sz="1800">
                <a:solidFill>
                  <a:schemeClr val="accent2"/>
                </a:solidFill>
                <a:latin typeface="Segoe UI Light" panose="020B0502040204020203" pitchFamily="34" charset="0"/>
                <a:cs typeface="Segoe UI Light" panose="020B0502040204020203" pitchFamily="34" charset="0"/>
              </a:defRPr>
            </a:lvl5pPr>
          </a:lstStyle>
          <a:p>
            <a:pPr lvl="0"/>
            <a:r>
              <a:rPr lang="fi-FI" dirty="0"/>
              <a:t>Muokkaa tekstin perustyylejä napsauttamalla</a:t>
            </a:r>
          </a:p>
        </p:txBody>
      </p:sp>
    </p:spTree>
    <p:extLst>
      <p:ext uri="{BB962C8B-B14F-4D97-AF65-F5344CB8AC3E}">
        <p14:creationId xmlns:p14="http://schemas.microsoft.com/office/powerpoint/2010/main" val="4073648861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7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rojektin kulk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Suorakulmio: Yksi kulma pyöristetty 49">
            <a:extLst>
              <a:ext uri="{FF2B5EF4-FFF2-40B4-BE49-F238E27FC236}">
                <a16:creationId xmlns:a16="http://schemas.microsoft.com/office/drawing/2014/main" id="{72C623BB-901B-786D-5382-8A6D0179E3EB}"/>
              </a:ext>
            </a:extLst>
          </p:cNvPr>
          <p:cNvSpPr/>
          <p:nvPr/>
        </p:nvSpPr>
        <p:spPr>
          <a:xfrm rot="5400000">
            <a:off x="-932490" y="932488"/>
            <a:ext cx="6165851" cy="4300873"/>
          </a:xfrm>
          <a:prstGeom prst="round1Rect">
            <a:avLst>
              <a:gd name="adj" fmla="val 2445"/>
            </a:avLst>
          </a:prstGeom>
          <a:blipFill dpi="0" rotWithShape="1">
            <a:blip r:embed="rId2">
              <a:alphaModFix/>
            </a:blip>
            <a:srcRect/>
            <a:stretch>
              <a:fillRect/>
            </a:stretch>
          </a:blipFill>
          <a:ln>
            <a:noFill/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/>
          </a:p>
        </p:txBody>
      </p:sp>
      <p:sp>
        <p:nvSpPr>
          <p:cNvPr id="2" name="Otsikko 1">
            <a:extLst>
              <a:ext uri="{FF2B5EF4-FFF2-40B4-BE49-F238E27FC236}">
                <a16:creationId xmlns:a16="http://schemas.microsoft.com/office/drawing/2014/main" id="{833C3473-58F1-8EDF-A5B1-6178CAE22E8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95324" y="1217547"/>
            <a:ext cx="3421063" cy="2211454"/>
          </a:xfrm>
          <a:prstGeom prst="rect">
            <a:avLst/>
          </a:prstGeom>
        </p:spPr>
        <p:txBody>
          <a:bodyPr lIns="0" tIns="0" rIns="0" bIns="0" anchor="b"/>
          <a:lstStyle>
            <a:lvl1pPr algn="r">
              <a:defRPr sz="3200" b="1"/>
            </a:lvl1pPr>
          </a:lstStyle>
          <a:p>
            <a:r>
              <a:rPr lang="fi-FI" dirty="0"/>
              <a:t>Muokkaa </a:t>
            </a:r>
            <a:r>
              <a:rPr lang="fi-FI" dirty="0" err="1"/>
              <a:t>ots</a:t>
            </a:r>
            <a:r>
              <a:rPr lang="fi-FI" dirty="0"/>
              <a:t>. </a:t>
            </a:r>
            <a:r>
              <a:rPr lang="fi-FI" dirty="0" err="1"/>
              <a:t>perustyyl</a:t>
            </a:r>
            <a:r>
              <a:rPr lang="fi-FI" dirty="0"/>
              <a:t>. </a:t>
            </a:r>
            <a:r>
              <a:rPr lang="fi-FI" dirty="0" err="1"/>
              <a:t>napsautt</a:t>
            </a:r>
            <a:r>
              <a:rPr lang="fi-FI" dirty="0"/>
              <a:t>.</a:t>
            </a:r>
          </a:p>
        </p:txBody>
      </p:sp>
      <p:sp>
        <p:nvSpPr>
          <p:cNvPr id="3" name="Päivämäärän paikkamerkki 2">
            <a:extLst>
              <a:ext uri="{FF2B5EF4-FFF2-40B4-BE49-F238E27FC236}">
                <a16:creationId xmlns:a16="http://schemas.microsoft.com/office/drawing/2014/main" id="{4EDF806A-5A75-D1BA-FF93-4E72404FAE0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fi-FI"/>
              <a:t>2.4.2026</a:t>
            </a:r>
            <a:endParaRPr lang="fi-FI" dirty="0"/>
          </a:p>
        </p:txBody>
      </p:sp>
      <p:sp>
        <p:nvSpPr>
          <p:cNvPr id="4" name="Alatunnisteen paikkamerkki 3">
            <a:extLst>
              <a:ext uri="{FF2B5EF4-FFF2-40B4-BE49-F238E27FC236}">
                <a16:creationId xmlns:a16="http://schemas.microsoft.com/office/drawing/2014/main" id="{9579A185-BA8C-8B7F-23CD-D52E53638EE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i-FI"/>
              <a:t>12081 Amk ja yliopisto/korkeakouluopiskelijoiden kopiointi</a:t>
            </a:r>
            <a:endParaRPr lang="fi-FI" dirty="0"/>
          </a:p>
        </p:txBody>
      </p:sp>
      <p:sp>
        <p:nvSpPr>
          <p:cNvPr id="5" name="Dian numeron paikkamerkki 4">
            <a:extLst>
              <a:ext uri="{FF2B5EF4-FFF2-40B4-BE49-F238E27FC236}">
                <a16:creationId xmlns:a16="http://schemas.microsoft.com/office/drawing/2014/main" id="{A6148269-F3EB-28EA-DFA9-6FFB3BCE683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5B6939-2160-4D54-A0A9-177BFACD315D}" type="slidenum">
              <a:rPr lang="fi-FI" smtClean="0"/>
              <a:pPr/>
              <a:t>‹#›</a:t>
            </a:fld>
            <a:endParaRPr lang="fi-FI" dirty="0"/>
          </a:p>
        </p:txBody>
      </p:sp>
      <p:sp>
        <p:nvSpPr>
          <p:cNvPr id="9" name="Tekstin paikkamerkki 11">
            <a:extLst>
              <a:ext uri="{FF2B5EF4-FFF2-40B4-BE49-F238E27FC236}">
                <a16:creationId xmlns:a16="http://schemas.microsoft.com/office/drawing/2014/main" id="{348BD119-989E-7DEF-F4BC-2F96117F0A4D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5132139" y="1161907"/>
            <a:ext cx="6364536" cy="447249"/>
          </a:xfrm>
          <a:prstGeom prst="rect">
            <a:avLst/>
          </a:prstGeom>
        </p:spPr>
        <p:txBody>
          <a:bodyPr lIns="0" tIns="0" rIns="0" bIns="0" numCol="1" spcCol="0" anchor="ctr"/>
          <a:lstStyle>
            <a:lvl1pPr marL="0" indent="0">
              <a:spcBef>
                <a:spcPts val="0"/>
              </a:spcBef>
              <a:buClr>
                <a:schemeClr val="accent2"/>
              </a:buClr>
              <a:buNone/>
              <a:defRPr sz="1600" b="1"/>
            </a:lvl1pPr>
            <a:lvl2pPr marL="685800" indent="-228600">
              <a:buClr>
                <a:schemeClr val="accent2"/>
              </a:buClr>
              <a:buFontTx/>
              <a:buChar char="→"/>
              <a:defRPr sz="1600"/>
            </a:lvl2pPr>
            <a:lvl3pPr indent="-144000">
              <a:buClr>
                <a:schemeClr val="accent2"/>
              </a:buClr>
              <a:defRPr sz="1600"/>
            </a:lvl3pPr>
            <a:lvl4pPr indent="-144000">
              <a:buClr>
                <a:schemeClr val="accent2"/>
              </a:buClr>
              <a:defRPr sz="1600"/>
            </a:lvl4pPr>
            <a:lvl5pPr indent="-144000">
              <a:buClr>
                <a:schemeClr val="accent2"/>
              </a:buClr>
              <a:defRPr sz="1600"/>
            </a:lvl5pPr>
          </a:lstStyle>
          <a:p>
            <a:pPr lvl="0"/>
            <a:r>
              <a:rPr lang="fi-FI" dirty="0"/>
              <a:t>Muokkaa tekstin perustyylejä napsauttamalla</a:t>
            </a:r>
          </a:p>
        </p:txBody>
      </p:sp>
      <p:sp>
        <p:nvSpPr>
          <p:cNvPr id="10" name="Tekstin paikkamerkki 9">
            <a:extLst>
              <a:ext uri="{FF2B5EF4-FFF2-40B4-BE49-F238E27FC236}">
                <a16:creationId xmlns:a16="http://schemas.microsoft.com/office/drawing/2014/main" id="{7D9AD773-B172-AD4D-32DF-CEAC03F213D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695323" y="3447659"/>
            <a:ext cx="3421065" cy="2192793"/>
          </a:xfrm>
          <a:prstGeom prst="rect">
            <a:avLst/>
          </a:prstGeom>
        </p:spPr>
        <p:txBody>
          <a:bodyPr/>
          <a:lstStyle>
            <a:lvl1pPr marL="0" indent="0" algn="r">
              <a:buNone/>
              <a:defRPr sz="1800">
                <a:solidFill>
                  <a:srgbClr val="FF0000"/>
                </a:solidFill>
                <a:latin typeface="Segoe UI Light" panose="020B0502040204020203" pitchFamily="34" charset="0"/>
                <a:cs typeface="Segoe UI Light" panose="020B0502040204020203" pitchFamily="34" charset="0"/>
              </a:defRPr>
            </a:lvl1pPr>
            <a:lvl2pPr marL="457200" indent="0">
              <a:buNone/>
              <a:defRPr sz="1800">
                <a:solidFill>
                  <a:srgbClr val="FF0000"/>
                </a:solidFill>
                <a:latin typeface="Segoe UI Light" panose="020B0502040204020203" pitchFamily="34" charset="0"/>
                <a:cs typeface="Segoe UI Light" panose="020B0502040204020203" pitchFamily="34" charset="0"/>
              </a:defRPr>
            </a:lvl2pPr>
            <a:lvl3pPr marL="914400" indent="0">
              <a:buNone/>
              <a:defRPr sz="1800">
                <a:solidFill>
                  <a:srgbClr val="FF0000"/>
                </a:solidFill>
                <a:latin typeface="Segoe UI Light" panose="020B0502040204020203" pitchFamily="34" charset="0"/>
                <a:cs typeface="Segoe UI Light" panose="020B0502040204020203" pitchFamily="34" charset="0"/>
              </a:defRPr>
            </a:lvl3pPr>
            <a:lvl4pPr marL="1371600" indent="0">
              <a:buNone/>
              <a:defRPr sz="1800">
                <a:solidFill>
                  <a:srgbClr val="FF0000"/>
                </a:solidFill>
                <a:latin typeface="Segoe UI Light" panose="020B0502040204020203" pitchFamily="34" charset="0"/>
                <a:cs typeface="Segoe UI Light" panose="020B0502040204020203" pitchFamily="34" charset="0"/>
              </a:defRPr>
            </a:lvl4pPr>
            <a:lvl5pPr marL="1828800" indent="0">
              <a:buNone/>
              <a:defRPr sz="1800">
                <a:solidFill>
                  <a:srgbClr val="FF0000"/>
                </a:solidFill>
                <a:latin typeface="Segoe UI Light" panose="020B0502040204020203" pitchFamily="34" charset="0"/>
                <a:cs typeface="Segoe UI Light" panose="020B0502040204020203" pitchFamily="34" charset="0"/>
              </a:defRPr>
            </a:lvl5pPr>
          </a:lstStyle>
          <a:p>
            <a:pPr lvl="0"/>
            <a:r>
              <a:rPr lang="fi-FI" dirty="0"/>
              <a:t>Muokkaa tekstin perustyylejä napsauttamalla</a:t>
            </a:r>
          </a:p>
        </p:txBody>
      </p:sp>
      <p:pic>
        <p:nvPicPr>
          <p:cNvPr id="23" name="Kuva 22">
            <a:extLst>
              <a:ext uri="{FF2B5EF4-FFF2-40B4-BE49-F238E27FC236}">
                <a16:creationId xmlns:a16="http://schemas.microsoft.com/office/drawing/2014/main" id="{815296E7-0A77-7AEA-03EA-0ECFF17514D6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4456191" y="1217544"/>
            <a:ext cx="504000" cy="508102"/>
          </a:xfrm>
          <a:prstGeom prst="rect">
            <a:avLst/>
          </a:prstGeom>
        </p:spPr>
      </p:pic>
      <p:pic>
        <p:nvPicPr>
          <p:cNvPr id="24" name="Kuva 23">
            <a:extLst>
              <a:ext uri="{FF2B5EF4-FFF2-40B4-BE49-F238E27FC236}">
                <a16:creationId xmlns:a16="http://schemas.microsoft.com/office/drawing/2014/main" id="{6FB76749-FF6B-9B4C-A866-9507D6381D10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4456191" y="2481374"/>
            <a:ext cx="504000" cy="520590"/>
          </a:xfrm>
          <a:prstGeom prst="rect">
            <a:avLst/>
          </a:prstGeom>
        </p:spPr>
      </p:pic>
      <p:pic>
        <p:nvPicPr>
          <p:cNvPr id="27" name="Kuva 26">
            <a:extLst>
              <a:ext uri="{FF2B5EF4-FFF2-40B4-BE49-F238E27FC236}">
                <a16:creationId xmlns:a16="http://schemas.microsoft.com/office/drawing/2014/main" id="{688311ED-E9EE-C3BA-5C47-2EC496B54406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4456191" y="3797664"/>
            <a:ext cx="504000" cy="427630"/>
          </a:xfrm>
          <a:prstGeom prst="rect">
            <a:avLst/>
          </a:prstGeom>
        </p:spPr>
      </p:pic>
      <p:pic>
        <p:nvPicPr>
          <p:cNvPr id="28" name="Kuva 27">
            <a:extLst>
              <a:ext uri="{FF2B5EF4-FFF2-40B4-BE49-F238E27FC236}">
                <a16:creationId xmlns:a16="http://schemas.microsoft.com/office/drawing/2014/main" id="{2737956B-C212-EA01-D3EF-22FAB6658695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4456191" y="5053774"/>
            <a:ext cx="504000" cy="504000"/>
          </a:xfrm>
          <a:prstGeom prst="rect">
            <a:avLst/>
          </a:prstGeom>
        </p:spPr>
      </p:pic>
      <p:cxnSp>
        <p:nvCxnSpPr>
          <p:cNvPr id="30" name="Suora yhdysviiva 29">
            <a:extLst>
              <a:ext uri="{FF2B5EF4-FFF2-40B4-BE49-F238E27FC236}">
                <a16:creationId xmlns:a16="http://schemas.microsoft.com/office/drawing/2014/main" id="{D09DB892-4828-8FA6-4D2F-BDC9F866CB47}"/>
              </a:ext>
            </a:extLst>
          </p:cNvPr>
          <p:cNvCxnSpPr>
            <a:cxnSpLocks/>
          </p:cNvCxnSpPr>
          <p:nvPr/>
        </p:nvCxnSpPr>
        <p:spPr>
          <a:xfrm>
            <a:off x="4716505" y="1802256"/>
            <a:ext cx="0" cy="612000"/>
          </a:xfrm>
          <a:prstGeom prst="line">
            <a:avLst/>
          </a:prstGeom>
          <a:ln w="12700">
            <a:solidFill>
              <a:schemeClr val="accent2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1" name="Suora yhdysviiva 30">
            <a:extLst>
              <a:ext uri="{FF2B5EF4-FFF2-40B4-BE49-F238E27FC236}">
                <a16:creationId xmlns:a16="http://schemas.microsoft.com/office/drawing/2014/main" id="{F58B9787-1CD9-5A42-C484-91BCBB8F7B0F}"/>
              </a:ext>
            </a:extLst>
          </p:cNvPr>
          <p:cNvCxnSpPr>
            <a:cxnSpLocks/>
          </p:cNvCxnSpPr>
          <p:nvPr/>
        </p:nvCxnSpPr>
        <p:spPr>
          <a:xfrm>
            <a:off x="4716505" y="3106106"/>
            <a:ext cx="0" cy="612000"/>
          </a:xfrm>
          <a:prstGeom prst="line">
            <a:avLst/>
          </a:prstGeom>
          <a:ln w="12700">
            <a:solidFill>
              <a:schemeClr val="accent2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2" name="Suora yhdysviiva 31">
            <a:extLst>
              <a:ext uri="{FF2B5EF4-FFF2-40B4-BE49-F238E27FC236}">
                <a16:creationId xmlns:a16="http://schemas.microsoft.com/office/drawing/2014/main" id="{AE0A2F26-3A90-C7A9-E19D-48A7792E7CD7}"/>
              </a:ext>
            </a:extLst>
          </p:cNvPr>
          <p:cNvCxnSpPr>
            <a:cxnSpLocks/>
          </p:cNvCxnSpPr>
          <p:nvPr/>
        </p:nvCxnSpPr>
        <p:spPr>
          <a:xfrm>
            <a:off x="4716505" y="4343556"/>
            <a:ext cx="0" cy="612000"/>
          </a:xfrm>
          <a:prstGeom prst="line">
            <a:avLst/>
          </a:prstGeom>
          <a:ln w="12700">
            <a:solidFill>
              <a:schemeClr val="accent2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7" name="Tekstin paikkamerkki 11">
            <a:extLst>
              <a:ext uri="{FF2B5EF4-FFF2-40B4-BE49-F238E27FC236}">
                <a16:creationId xmlns:a16="http://schemas.microsoft.com/office/drawing/2014/main" id="{1ADEE24F-AF9B-EDC7-817A-90DE085DE8EB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5132139" y="1640615"/>
            <a:ext cx="6364536" cy="720000"/>
          </a:xfrm>
          <a:prstGeom prst="rect">
            <a:avLst/>
          </a:prstGeom>
        </p:spPr>
        <p:txBody>
          <a:bodyPr lIns="0" tIns="0" rIns="0" bIns="0" numCol="1" spcCol="0" anchor="t"/>
          <a:lstStyle>
            <a:lvl1pPr marL="0" indent="0" rtl="0">
              <a:spcBef>
                <a:spcPts val="0"/>
              </a:spcBef>
              <a:buClr>
                <a:schemeClr val="accent2"/>
              </a:buClr>
              <a:buNone/>
              <a:defRPr sz="1600" b="0"/>
            </a:lvl1pPr>
            <a:lvl2pPr marL="685800" indent="-228600">
              <a:buClr>
                <a:schemeClr val="accent2"/>
              </a:buClr>
              <a:buFontTx/>
              <a:buChar char="→"/>
              <a:defRPr sz="1600"/>
            </a:lvl2pPr>
            <a:lvl3pPr indent="-144000">
              <a:buClr>
                <a:schemeClr val="accent2"/>
              </a:buClr>
              <a:defRPr sz="1600"/>
            </a:lvl3pPr>
            <a:lvl4pPr indent="-144000">
              <a:buClr>
                <a:schemeClr val="accent2"/>
              </a:buClr>
              <a:defRPr sz="1600"/>
            </a:lvl4pPr>
            <a:lvl5pPr indent="-144000">
              <a:buClr>
                <a:schemeClr val="accent2"/>
              </a:buClr>
              <a:defRPr sz="1600"/>
            </a:lvl5pPr>
          </a:lstStyle>
          <a:p>
            <a:pPr lvl="0"/>
            <a:r>
              <a:rPr lang="fi-FI" dirty="0"/>
              <a:t>Muokkaa tekstin perustyylejä napsauttamalla</a:t>
            </a:r>
          </a:p>
        </p:txBody>
      </p:sp>
      <p:sp>
        <p:nvSpPr>
          <p:cNvPr id="44" name="Tekstin paikkamerkki 11">
            <a:extLst>
              <a:ext uri="{FF2B5EF4-FFF2-40B4-BE49-F238E27FC236}">
                <a16:creationId xmlns:a16="http://schemas.microsoft.com/office/drawing/2014/main" id="{1BD50F0C-A999-0C47-93D0-4A05A73542AF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5132139" y="2454103"/>
            <a:ext cx="6364536" cy="447249"/>
          </a:xfrm>
          <a:prstGeom prst="rect">
            <a:avLst/>
          </a:prstGeom>
        </p:spPr>
        <p:txBody>
          <a:bodyPr lIns="0" tIns="0" rIns="0" bIns="0" numCol="1" spcCol="0" anchor="ctr"/>
          <a:lstStyle>
            <a:lvl1pPr marL="0" indent="0">
              <a:spcBef>
                <a:spcPts val="0"/>
              </a:spcBef>
              <a:buClr>
                <a:schemeClr val="accent2"/>
              </a:buClr>
              <a:buNone/>
              <a:defRPr sz="1600" b="1"/>
            </a:lvl1pPr>
            <a:lvl2pPr marL="685800" indent="-228600">
              <a:buClr>
                <a:schemeClr val="accent2"/>
              </a:buClr>
              <a:buFontTx/>
              <a:buChar char="→"/>
              <a:defRPr sz="1600"/>
            </a:lvl2pPr>
            <a:lvl3pPr indent="-144000">
              <a:buClr>
                <a:schemeClr val="accent2"/>
              </a:buClr>
              <a:defRPr sz="1600"/>
            </a:lvl3pPr>
            <a:lvl4pPr indent="-144000">
              <a:buClr>
                <a:schemeClr val="accent2"/>
              </a:buClr>
              <a:defRPr sz="1600"/>
            </a:lvl4pPr>
            <a:lvl5pPr indent="-144000">
              <a:buClr>
                <a:schemeClr val="accent2"/>
              </a:buClr>
              <a:defRPr sz="1600"/>
            </a:lvl5pPr>
          </a:lstStyle>
          <a:p>
            <a:pPr lvl="0"/>
            <a:r>
              <a:rPr lang="fi-FI" dirty="0"/>
              <a:t>Muokkaa tekstin perustyylejä napsauttamalla</a:t>
            </a:r>
          </a:p>
        </p:txBody>
      </p:sp>
      <p:sp>
        <p:nvSpPr>
          <p:cNvPr id="45" name="Tekstin paikkamerkki 11">
            <a:extLst>
              <a:ext uri="{FF2B5EF4-FFF2-40B4-BE49-F238E27FC236}">
                <a16:creationId xmlns:a16="http://schemas.microsoft.com/office/drawing/2014/main" id="{76E8D283-B8F6-48C5-BA0B-2BA7CFEE37BD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132139" y="2932811"/>
            <a:ext cx="6364536" cy="720000"/>
          </a:xfrm>
          <a:prstGeom prst="rect">
            <a:avLst/>
          </a:prstGeom>
        </p:spPr>
        <p:txBody>
          <a:bodyPr lIns="0" tIns="0" rIns="0" bIns="0" numCol="1" spcCol="0" anchor="t"/>
          <a:lstStyle>
            <a:lvl1pPr marL="0" indent="0" rtl="0">
              <a:spcBef>
                <a:spcPts val="0"/>
              </a:spcBef>
              <a:buClr>
                <a:schemeClr val="accent2"/>
              </a:buClr>
              <a:buNone/>
              <a:defRPr sz="1600" b="0"/>
            </a:lvl1pPr>
            <a:lvl2pPr marL="685800" indent="-228600">
              <a:buClr>
                <a:schemeClr val="accent2"/>
              </a:buClr>
              <a:buFontTx/>
              <a:buChar char="→"/>
              <a:defRPr sz="1600"/>
            </a:lvl2pPr>
            <a:lvl3pPr indent="-144000">
              <a:buClr>
                <a:schemeClr val="accent2"/>
              </a:buClr>
              <a:defRPr sz="1600"/>
            </a:lvl3pPr>
            <a:lvl4pPr indent="-144000">
              <a:buClr>
                <a:schemeClr val="accent2"/>
              </a:buClr>
              <a:defRPr sz="1600"/>
            </a:lvl4pPr>
            <a:lvl5pPr indent="-144000">
              <a:buClr>
                <a:schemeClr val="accent2"/>
              </a:buClr>
              <a:defRPr sz="1600"/>
            </a:lvl5pPr>
          </a:lstStyle>
          <a:p>
            <a:pPr lvl="0"/>
            <a:r>
              <a:rPr lang="fi-FI" dirty="0"/>
              <a:t>Muokkaa tekstin perustyylejä napsauttamalla</a:t>
            </a:r>
          </a:p>
        </p:txBody>
      </p:sp>
      <p:sp>
        <p:nvSpPr>
          <p:cNvPr id="46" name="Tekstin paikkamerkki 11">
            <a:extLst>
              <a:ext uri="{FF2B5EF4-FFF2-40B4-BE49-F238E27FC236}">
                <a16:creationId xmlns:a16="http://schemas.microsoft.com/office/drawing/2014/main" id="{DDCFE291-773B-A4A5-08B9-F49782D7C241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5132139" y="3746299"/>
            <a:ext cx="6364536" cy="447249"/>
          </a:xfrm>
          <a:prstGeom prst="rect">
            <a:avLst/>
          </a:prstGeom>
        </p:spPr>
        <p:txBody>
          <a:bodyPr lIns="0" tIns="0" rIns="0" bIns="0" numCol="1" spcCol="0" anchor="ctr"/>
          <a:lstStyle>
            <a:lvl1pPr marL="0" indent="0">
              <a:spcBef>
                <a:spcPts val="0"/>
              </a:spcBef>
              <a:buClr>
                <a:schemeClr val="accent2"/>
              </a:buClr>
              <a:buNone/>
              <a:defRPr sz="1600" b="1"/>
            </a:lvl1pPr>
            <a:lvl2pPr marL="685800" indent="-228600">
              <a:buClr>
                <a:schemeClr val="accent2"/>
              </a:buClr>
              <a:buFontTx/>
              <a:buChar char="→"/>
              <a:defRPr sz="1600"/>
            </a:lvl2pPr>
            <a:lvl3pPr indent="-144000">
              <a:buClr>
                <a:schemeClr val="accent2"/>
              </a:buClr>
              <a:defRPr sz="1600"/>
            </a:lvl3pPr>
            <a:lvl4pPr indent="-144000">
              <a:buClr>
                <a:schemeClr val="accent2"/>
              </a:buClr>
              <a:defRPr sz="1600"/>
            </a:lvl4pPr>
            <a:lvl5pPr indent="-144000">
              <a:buClr>
                <a:schemeClr val="accent2"/>
              </a:buClr>
              <a:defRPr sz="1600"/>
            </a:lvl5pPr>
          </a:lstStyle>
          <a:p>
            <a:pPr lvl="0"/>
            <a:r>
              <a:rPr lang="fi-FI" dirty="0"/>
              <a:t>Muokkaa tekstin perustyylejä napsauttamalla</a:t>
            </a:r>
          </a:p>
        </p:txBody>
      </p:sp>
      <p:sp>
        <p:nvSpPr>
          <p:cNvPr id="47" name="Tekstin paikkamerkki 11">
            <a:extLst>
              <a:ext uri="{FF2B5EF4-FFF2-40B4-BE49-F238E27FC236}">
                <a16:creationId xmlns:a16="http://schemas.microsoft.com/office/drawing/2014/main" id="{557013EB-0191-70FC-E0CF-13B0B8811A20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5132139" y="4225007"/>
            <a:ext cx="6364536" cy="720000"/>
          </a:xfrm>
          <a:prstGeom prst="rect">
            <a:avLst/>
          </a:prstGeom>
        </p:spPr>
        <p:txBody>
          <a:bodyPr lIns="0" tIns="0" rIns="0" bIns="0" numCol="1" spcCol="0" anchor="t"/>
          <a:lstStyle>
            <a:lvl1pPr marL="0" indent="0" rtl="0">
              <a:spcBef>
                <a:spcPts val="0"/>
              </a:spcBef>
              <a:buClr>
                <a:schemeClr val="accent2"/>
              </a:buClr>
              <a:buNone/>
              <a:defRPr sz="1600" b="0"/>
            </a:lvl1pPr>
            <a:lvl2pPr marL="685800" indent="-228600">
              <a:buClr>
                <a:schemeClr val="accent2"/>
              </a:buClr>
              <a:buFontTx/>
              <a:buChar char="→"/>
              <a:defRPr sz="1600"/>
            </a:lvl2pPr>
            <a:lvl3pPr indent="-144000">
              <a:buClr>
                <a:schemeClr val="accent2"/>
              </a:buClr>
              <a:defRPr sz="1600"/>
            </a:lvl3pPr>
            <a:lvl4pPr indent="-144000">
              <a:buClr>
                <a:schemeClr val="accent2"/>
              </a:buClr>
              <a:defRPr sz="1600"/>
            </a:lvl4pPr>
            <a:lvl5pPr indent="-144000">
              <a:buClr>
                <a:schemeClr val="accent2"/>
              </a:buClr>
              <a:defRPr sz="1600"/>
            </a:lvl5pPr>
          </a:lstStyle>
          <a:p>
            <a:pPr lvl="0"/>
            <a:r>
              <a:rPr lang="fi-FI" dirty="0"/>
              <a:t>Muokkaa tekstin perustyylejä napsauttamalla</a:t>
            </a:r>
          </a:p>
        </p:txBody>
      </p:sp>
      <p:sp>
        <p:nvSpPr>
          <p:cNvPr id="48" name="Tekstin paikkamerkki 11">
            <a:extLst>
              <a:ext uri="{FF2B5EF4-FFF2-40B4-BE49-F238E27FC236}">
                <a16:creationId xmlns:a16="http://schemas.microsoft.com/office/drawing/2014/main" id="{AD5A7995-C701-E13A-1E65-F073FD078D41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5132139" y="5038495"/>
            <a:ext cx="6364536" cy="447249"/>
          </a:xfrm>
          <a:prstGeom prst="rect">
            <a:avLst/>
          </a:prstGeom>
        </p:spPr>
        <p:txBody>
          <a:bodyPr lIns="0" tIns="0" rIns="0" bIns="0" numCol="1" spcCol="0" anchor="ctr"/>
          <a:lstStyle>
            <a:lvl1pPr marL="0" indent="0" rtl="0">
              <a:spcBef>
                <a:spcPts val="0"/>
              </a:spcBef>
              <a:buClr>
                <a:schemeClr val="accent2"/>
              </a:buClr>
              <a:buNone/>
              <a:defRPr sz="1600" b="1"/>
            </a:lvl1pPr>
            <a:lvl2pPr marL="685800" indent="-228600">
              <a:buClr>
                <a:schemeClr val="accent2"/>
              </a:buClr>
              <a:buFontTx/>
              <a:buChar char="→"/>
              <a:defRPr sz="1600"/>
            </a:lvl2pPr>
            <a:lvl3pPr indent="-144000">
              <a:buClr>
                <a:schemeClr val="accent2"/>
              </a:buClr>
              <a:defRPr sz="1600"/>
            </a:lvl3pPr>
            <a:lvl4pPr indent="-144000">
              <a:buClr>
                <a:schemeClr val="accent2"/>
              </a:buClr>
              <a:defRPr sz="1600"/>
            </a:lvl4pPr>
            <a:lvl5pPr indent="-144000">
              <a:buClr>
                <a:schemeClr val="accent2"/>
              </a:buClr>
              <a:defRPr sz="1600"/>
            </a:lvl5pPr>
          </a:lstStyle>
          <a:p>
            <a:pPr lvl="0"/>
            <a:r>
              <a:rPr lang="fi-FI" dirty="0"/>
              <a:t>Muokkaa tekstin perustyylejä napsauttamalla</a:t>
            </a:r>
          </a:p>
        </p:txBody>
      </p:sp>
      <p:sp>
        <p:nvSpPr>
          <p:cNvPr id="49" name="Tekstin paikkamerkki 11">
            <a:extLst>
              <a:ext uri="{FF2B5EF4-FFF2-40B4-BE49-F238E27FC236}">
                <a16:creationId xmlns:a16="http://schemas.microsoft.com/office/drawing/2014/main" id="{EDD9AFD6-4010-93A6-EA41-43053DEC58C4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5132139" y="5517203"/>
            <a:ext cx="6364536" cy="720000"/>
          </a:xfrm>
          <a:prstGeom prst="rect">
            <a:avLst/>
          </a:prstGeom>
        </p:spPr>
        <p:txBody>
          <a:bodyPr lIns="0" tIns="0" rIns="0" bIns="0" numCol="1" spcCol="0" anchor="t"/>
          <a:lstStyle>
            <a:lvl1pPr marL="0" indent="0" rtl="0">
              <a:spcBef>
                <a:spcPts val="0"/>
              </a:spcBef>
              <a:buClr>
                <a:schemeClr val="accent2"/>
              </a:buClr>
              <a:buNone/>
              <a:defRPr sz="1600" b="0"/>
            </a:lvl1pPr>
            <a:lvl2pPr marL="685800" indent="-228600">
              <a:buClr>
                <a:schemeClr val="accent2"/>
              </a:buClr>
              <a:buFontTx/>
              <a:buChar char="→"/>
              <a:defRPr sz="1600"/>
            </a:lvl2pPr>
            <a:lvl3pPr indent="-144000">
              <a:buClr>
                <a:schemeClr val="accent2"/>
              </a:buClr>
              <a:defRPr sz="1600"/>
            </a:lvl3pPr>
            <a:lvl4pPr indent="-144000">
              <a:buClr>
                <a:schemeClr val="accent2"/>
              </a:buClr>
              <a:defRPr sz="1600"/>
            </a:lvl4pPr>
            <a:lvl5pPr indent="-144000">
              <a:buClr>
                <a:schemeClr val="accent2"/>
              </a:buClr>
              <a:defRPr sz="1600"/>
            </a:lvl5pPr>
          </a:lstStyle>
          <a:p>
            <a:pPr lvl="0"/>
            <a:r>
              <a:rPr lang="fi-FI" dirty="0"/>
              <a:t>Muokkaa tekstin perustyylejä napsauttamalla</a:t>
            </a:r>
          </a:p>
        </p:txBody>
      </p:sp>
      <p:pic>
        <p:nvPicPr>
          <p:cNvPr id="51" name="Kuva 50">
            <a:extLst>
              <a:ext uri="{FF2B5EF4-FFF2-40B4-BE49-F238E27FC236}">
                <a16:creationId xmlns:a16="http://schemas.microsoft.com/office/drawing/2014/main" id="{375B545F-72DC-28AE-D32D-385B1E79F5A8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00" y="1599"/>
            <a:ext cx="1622413" cy="3601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95478295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2706">
          <p15:clr>
            <a:srgbClr val="FBAE40"/>
          </p15:clr>
        </p15:guide>
        <p15:guide id="2" pos="2593">
          <p15:clr>
            <a:srgbClr val="FBAE40"/>
          </p15:clr>
        </p15:guide>
        <p15:guide id="3" pos="2819">
          <p15:clr>
            <a:srgbClr val="FBAE40"/>
          </p15:clr>
        </p15:guide>
        <p15:guide id="4" pos="3228">
          <p15:clr>
            <a:srgbClr val="FBAE40"/>
          </p15:clr>
        </p15:guide>
      </p15:sldGuideLst>
    </p:ext>
  </p:extLst>
</p:sldLayout>
</file>

<file path=ppt/slideLayouts/slideLayout7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kohta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833C3473-58F1-8EDF-A5B1-6178CAE22E8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95324" y="1217547"/>
            <a:ext cx="3421063" cy="2211454"/>
          </a:xfrm>
          <a:prstGeom prst="rect">
            <a:avLst/>
          </a:prstGeom>
        </p:spPr>
        <p:txBody>
          <a:bodyPr lIns="0" tIns="0" rIns="0" bIns="0" anchor="b"/>
          <a:lstStyle>
            <a:lvl1pPr algn="r">
              <a:defRPr sz="3200" b="1"/>
            </a:lvl1pPr>
          </a:lstStyle>
          <a:p>
            <a:r>
              <a:rPr lang="fi-FI" dirty="0"/>
              <a:t>Muokkaa </a:t>
            </a:r>
            <a:r>
              <a:rPr lang="fi-FI" dirty="0" err="1"/>
              <a:t>ots</a:t>
            </a:r>
            <a:r>
              <a:rPr lang="fi-FI" dirty="0"/>
              <a:t>. </a:t>
            </a:r>
            <a:r>
              <a:rPr lang="fi-FI" dirty="0" err="1"/>
              <a:t>perustyyl</a:t>
            </a:r>
            <a:r>
              <a:rPr lang="fi-FI" dirty="0"/>
              <a:t>. </a:t>
            </a:r>
            <a:r>
              <a:rPr lang="fi-FI" dirty="0" err="1"/>
              <a:t>napsautt</a:t>
            </a:r>
            <a:r>
              <a:rPr lang="fi-FI" dirty="0"/>
              <a:t>.</a:t>
            </a:r>
          </a:p>
        </p:txBody>
      </p:sp>
      <p:sp>
        <p:nvSpPr>
          <p:cNvPr id="3" name="Päivämäärän paikkamerkki 2">
            <a:extLst>
              <a:ext uri="{FF2B5EF4-FFF2-40B4-BE49-F238E27FC236}">
                <a16:creationId xmlns:a16="http://schemas.microsoft.com/office/drawing/2014/main" id="{4EDF806A-5A75-D1BA-FF93-4E72404FAE0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fi-FI"/>
              <a:t>2.4.2026</a:t>
            </a:r>
            <a:endParaRPr lang="fi-FI" dirty="0"/>
          </a:p>
        </p:txBody>
      </p:sp>
      <p:sp>
        <p:nvSpPr>
          <p:cNvPr id="4" name="Alatunnisteen paikkamerkki 3">
            <a:extLst>
              <a:ext uri="{FF2B5EF4-FFF2-40B4-BE49-F238E27FC236}">
                <a16:creationId xmlns:a16="http://schemas.microsoft.com/office/drawing/2014/main" id="{9579A185-BA8C-8B7F-23CD-D52E53638EE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i-FI"/>
              <a:t>12081 Amk ja yliopisto/korkeakouluopiskelijoiden kopiointi</a:t>
            </a:r>
            <a:endParaRPr lang="fi-FI" dirty="0"/>
          </a:p>
        </p:txBody>
      </p:sp>
      <p:sp>
        <p:nvSpPr>
          <p:cNvPr id="5" name="Dian numeron paikkamerkki 4">
            <a:extLst>
              <a:ext uri="{FF2B5EF4-FFF2-40B4-BE49-F238E27FC236}">
                <a16:creationId xmlns:a16="http://schemas.microsoft.com/office/drawing/2014/main" id="{A6148269-F3EB-28EA-DFA9-6FFB3BCE683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5B6939-2160-4D54-A0A9-177BFACD315D}" type="slidenum">
              <a:rPr lang="fi-FI" smtClean="0"/>
              <a:pPr/>
              <a:t>‹#›</a:t>
            </a:fld>
            <a:endParaRPr lang="fi-FI" dirty="0"/>
          </a:p>
        </p:txBody>
      </p:sp>
      <p:sp>
        <p:nvSpPr>
          <p:cNvPr id="9" name="Tekstin paikkamerkki 11">
            <a:extLst>
              <a:ext uri="{FF2B5EF4-FFF2-40B4-BE49-F238E27FC236}">
                <a16:creationId xmlns:a16="http://schemas.microsoft.com/office/drawing/2014/main" id="{348BD119-989E-7DEF-F4BC-2F96117F0A4D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5132139" y="1785933"/>
            <a:ext cx="6364536" cy="447249"/>
          </a:xfrm>
          <a:prstGeom prst="rect">
            <a:avLst/>
          </a:prstGeom>
        </p:spPr>
        <p:txBody>
          <a:bodyPr lIns="0" tIns="0" rIns="0" bIns="0" numCol="1" spcCol="0" anchor="ctr"/>
          <a:lstStyle>
            <a:lvl1pPr marL="0" indent="0">
              <a:spcBef>
                <a:spcPts val="0"/>
              </a:spcBef>
              <a:buClr>
                <a:schemeClr val="accent2"/>
              </a:buClr>
              <a:buNone/>
              <a:defRPr sz="1600" b="1"/>
            </a:lvl1pPr>
            <a:lvl2pPr marL="685800" indent="-228600">
              <a:buClr>
                <a:schemeClr val="accent2"/>
              </a:buClr>
              <a:buFontTx/>
              <a:buChar char="→"/>
              <a:defRPr sz="1600"/>
            </a:lvl2pPr>
            <a:lvl3pPr indent="-144000">
              <a:buClr>
                <a:schemeClr val="accent2"/>
              </a:buClr>
              <a:defRPr sz="1600"/>
            </a:lvl3pPr>
            <a:lvl4pPr indent="-144000">
              <a:buClr>
                <a:schemeClr val="accent2"/>
              </a:buClr>
              <a:defRPr sz="1600"/>
            </a:lvl4pPr>
            <a:lvl5pPr indent="-144000">
              <a:buClr>
                <a:schemeClr val="accent2"/>
              </a:buClr>
              <a:defRPr sz="1600"/>
            </a:lvl5pPr>
          </a:lstStyle>
          <a:p>
            <a:pPr lvl="0"/>
            <a:r>
              <a:rPr lang="fi-FI" dirty="0"/>
              <a:t>Muokkaa tekstin perustyylejä napsauttamalla</a:t>
            </a:r>
          </a:p>
        </p:txBody>
      </p:sp>
      <p:pic>
        <p:nvPicPr>
          <p:cNvPr id="19" name="Kuva 18">
            <a:extLst>
              <a:ext uri="{FF2B5EF4-FFF2-40B4-BE49-F238E27FC236}">
                <a16:creationId xmlns:a16="http://schemas.microsoft.com/office/drawing/2014/main" id="{3C553C70-B841-E6D1-FB0B-7C95BC0D44C4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-1916" y="0"/>
            <a:ext cx="4302787" cy="6165849"/>
          </a:xfrm>
          <a:prstGeom prst="rect">
            <a:avLst/>
          </a:prstGeom>
        </p:spPr>
      </p:pic>
      <p:sp>
        <p:nvSpPr>
          <p:cNvPr id="10" name="Tekstin paikkamerkki 9">
            <a:extLst>
              <a:ext uri="{FF2B5EF4-FFF2-40B4-BE49-F238E27FC236}">
                <a16:creationId xmlns:a16="http://schemas.microsoft.com/office/drawing/2014/main" id="{7D9AD773-B172-AD4D-32DF-CEAC03F213D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695323" y="3447659"/>
            <a:ext cx="3421065" cy="2192793"/>
          </a:xfrm>
          <a:prstGeom prst="rect">
            <a:avLst/>
          </a:prstGeom>
        </p:spPr>
        <p:txBody>
          <a:bodyPr/>
          <a:lstStyle>
            <a:lvl1pPr marL="0" indent="0" algn="r">
              <a:buNone/>
              <a:defRPr sz="1800">
                <a:solidFill>
                  <a:srgbClr val="FF0000"/>
                </a:solidFill>
                <a:latin typeface="Segoe UI Light" panose="020B0502040204020203" pitchFamily="34" charset="0"/>
                <a:cs typeface="Segoe UI Light" panose="020B0502040204020203" pitchFamily="34" charset="0"/>
              </a:defRPr>
            </a:lvl1pPr>
            <a:lvl2pPr marL="457200" indent="0">
              <a:buNone/>
              <a:defRPr sz="1800">
                <a:solidFill>
                  <a:srgbClr val="FF0000"/>
                </a:solidFill>
                <a:latin typeface="Segoe UI Light" panose="020B0502040204020203" pitchFamily="34" charset="0"/>
                <a:cs typeface="Segoe UI Light" panose="020B0502040204020203" pitchFamily="34" charset="0"/>
              </a:defRPr>
            </a:lvl2pPr>
            <a:lvl3pPr marL="914400" indent="0">
              <a:buNone/>
              <a:defRPr sz="1800">
                <a:solidFill>
                  <a:srgbClr val="FF0000"/>
                </a:solidFill>
                <a:latin typeface="Segoe UI Light" panose="020B0502040204020203" pitchFamily="34" charset="0"/>
                <a:cs typeface="Segoe UI Light" panose="020B0502040204020203" pitchFamily="34" charset="0"/>
              </a:defRPr>
            </a:lvl3pPr>
            <a:lvl4pPr marL="1371600" indent="0">
              <a:buNone/>
              <a:defRPr sz="1800">
                <a:solidFill>
                  <a:srgbClr val="FF0000"/>
                </a:solidFill>
                <a:latin typeface="Segoe UI Light" panose="020B0502040204020203" pitchFamily="34" charset="0"/>
                <a:cs typeface="Segoe UI Light" panose="020B0502040204020203" pitchFamily="34" charset="0"/>
              </a:defRPr>
            </a:lvl4pPr>
            <a:lvl5pPr marL="1828800" indent="0">
              <a:buNone/>
              <a:defRPr sz="1800">
                <a:solidFill>
                  <a:srgbClr val="FF0000"/>
                </a:solidFill>
                <a:latin typeface="Segoe UI Light" panose="020B0502040204020203" pitchFamily="34" charset="0"/>
                <a:cs typeface="Segoe UI Light" panose="020B0502040204020203" pitchFamily="34" charset="0"/>
              </a:defRPr>
            </a:lvl5pPr>
          </a:lstStyle>
          <a:p>
            <a:pPr lvl="0"/>
            <a:r>
              <a:rPr lang="fi-FI" dirty="0"/>
              <a:t>Muokkaa tekstin perustyylejä napsauttamalla</a:t>
            </a:r>
          </a:p>
        </p:txBody>
      </p:sp>
      <p:sp>
        <p:nvSpPr>
          <p:cNvPr id="37" name="Tekstin paikkamerkki 11">
            <a:extLst>
              <a:ext uri="{FF2B5EF4-FFF2-40B4-BE49-F238E27FC236}">
                <a16:creationId xmlns:a16="http://schemas.microsoft.com/office/drawing/2014/main" id="{1ADEE24F-AF9B-EDC7-817A-90DE085DE8EB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5132139" y="2264641"/>
            <a:ext cx="6364536" cy="720000"/>
          </a:xfrm>
          <a:prstGeom prst="rect">
            <a:avLst/>
          </a:prstGeom>
        </p:spPr>
        <p:txBody>
          <a:bodyPr lIns="0" tIns="0" rIns="0" bIns="0" numCol="1" spcCol="0" anchor="t"/>
          <a:lstStyle>
            <a:lvl1pPr marL="0" indent="0" rtl="0">
              <a:spcBef>
                <a:spcPts val="0"/>
              </a:spcBef>
              <a:buClr>
                <a:schemeClr val="accent2"/>
              </a:buClr>
              <a:buNone/>
              <a:defRPr sz="1600" b="0"/>
            </a:lvl1pPr>
            <a:lvl2pPr marL="685800" indent="-228600">
              <a:buClr>
                <a:schemeClr val="accent2"/>
              </a:buClr>
              <a:buFontTx/>
              <a:buChar char="→"/>
              <a:defRPr sz="1600"/>
            </a:lvl2pPr>
            <a:lvl3pPr indent="-144000">
              <a:buClr>
                <a:schemeClr val="accent2"/>
              </a:buClr>
              <a:defRPr sz="1600"/>
            </a:lvl3pPr>
            <a:lvl4pPr indent="-144000">
              <a:buClr>
                <a:schemeClr val="accent2"/>
              </a:buClr>
              <a:defRPr sz="1600"/>
            </a:lvl4pPr>
            <a:lvl5pPr indent="-144000">
              <a:buClr>
                <a:schemeClr val="accent2"/>
              </a:buClr>
              <a:defRPr sz="1600"/>
            </a:lvl5pPr>
          </a:lstStyle>
          <a:p>
            <a:pPr lvl="0"/>
            <a:r>
              <a:rPr lang="fi-FI" dirty="0"/>
              <a:t>Muokkaa tekstin perustyylejä napsauttamalla</a:t>
            </a:r>
          </a:p>
        </p:txBody>
      </p:sp>
      <p:sp>
        <p:nvSpPr>
          <p:cNvPr id="44" name="Tekstin paikkamerkki 11">
            <a:extLst>
              <a:ext uri="{FF2B5EF4-FFF2-40B4-BE49-F238E27FC236}">
                <a16:creationId xmlns:a16="http://schemas.microsoft.com/office/drawing/2014/main" id="{1BD50F0C-A999-0C47-93D0-4A05A73542AF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5132139" y="3196837"/>
            <a:ext cx="6364536" cy="447249"/>
          </a:xfrm>
          <a:prstGeom prst="rect">
            <a:avLst/>
          </a:prstGeom>
        </p:spPr>
        <p:txBody>
          <a:bodyPr lIns="0" tIns="0" rIns="0" bIns="0" numCol="1" spcCol="0" anchor="ctr"/>
          <a:lstStyle>
            <a:lvl1pPr marL="0" indent="0">
              <a:spcBef>
                <a:spcPts val="0"/>
              </a:spcBef>
              <a:buClr>
                <a:schemeClr val="accent2"/>
              </a:buClr>
              <a:buNone/>
              <a:defRPr sz="1600" b="1"/>
            </a:lvl1pPr>
            <a:lvl2pPr marL="685800" indent="-228600">
              <a:buClr>
                <a:schemeClr val="accent2"/>
              </a:buClr>
              <a:buFontTx/>
              <a:buChar char="→"/>
              <a:defRPr sz="1600"/>
            </a:lvl2pPr>
            <a:lvl3pPr indent="-144000">
              <a:buClr>
                <a:schemeClr val="accent2"/>
              </a:buClr>
              <a:defRPr sz="1600"/>
            </a:lvl3pPr>
            <a:lvl4pPr indent="-144000">
              <a:buClr>
                <a:schemeClr val="accent2"/>
              </a:buClr>
              <a:defRPr sz="1600"/>
            </a:lvl4pPr>
            <a:lvl5pPr indent="-144000">
              <a:buClr>
                <a:schemeClr val="accent2"/>
              </a:buClr>
              <a:defRPr sz="1600"/>
            </a:lvl5pPr>
          </a:lstStyle>
          <a:p>
            <a:pPr lvl="0"/>
            <a:r>
              <a:rPr lang="fi-FI" dirty="0"/>
              <a:t>Muokkaa tekstin perustyylejä napsauttamalla</a:t>
            </a:r>
          </a:p>
        </p:txBody>
      </p:sp>
      <p:sp>
        <p:nvSpPr>
          <p:cNvPr id="45" name="Tekstin paikkamerkki 11">
            <a:extLst>
              <a:ext uri="{FF2B5EF4-FFF2-40B4-BE49-F238E27FC236}">
                <a16:creationId xmlns:a16="http://schemas.microsoft.com/office/drawing/2014/main" id="{76E8D283-B8F6-48C5-BA0B-2BA7CFEE37BD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132139" y="3675545"/>
            <a:ext cx="6364536" cy="720000"/>
          </a:xfrm>
          <a:prstGeom prst="rect">
            <a:avLst/>
          </a:prstGeom>
        </p:spPr>
        <p:txBody>
          <a:bodyPr lIns="0" tIns="0" rIns="0" bIns="0" numCol="1" spcCol="0" anchor="t"/>
          <a:lstStyle>
            <a:lvl1pPr marL="0" indent="0" rtl="0">
              <a:spcBef>
                <a:spcPts val="0"/>
              </a:spcBef>
              <a:buClr>
                <a:schemeClr val="accent2"/>
              </a:buClr>
              <a:buNone/>
              <a:defRPr sz="1600" b="0"/>
            </a:lvl1pPr>
            <a:lvl2pPr marL="685800" indent="-228600">
              <a:buClr>
                <a:schemeClr val="accent2"/>
              </a:buClr>
              <a:buFontTx/>
              <a:buChar char="→"/>
              <a:defRPr sz="1600"/>
            </a:lvl2pPr>
            <a:lvl3pPr indent="-144000">
              <a:buClr>
                <a:schemeClr val="accent2"/>
              </a:buClr>
              <a:defRPr sz="1600"/>
            </a:lvl3pPr>
            <a:lvl4pPr indent="-144000">
              <a:buClr>
                <a:schemeClr val="accent2"/>
              </a:buClr>
              <a:defRPr sz="1600"/>
            </a:lvl4pPr>
            <a:lvl5pPr indent="-144000">
              <a:buClr>
                <a:schemeClr val="accent2"/>
              </a:buClr>
              <a:defRPr sz="1600"/>
            </a:lvl5pPr>
          </a:lstStyle>
          <a:p>
            <a:pPr lvl="0"/>
            <a:r>
              <a:rPr lang="fi-FI" dirty="0"/>
              <a:t>Muokkaa tekstin perustyylejä napsauttamalla</a:t>
            </a:r>
          </a:p>
        </p:txBody>
      </p:sp>
      <p:sp>
        <p:nvSpPr>
          <p:cNvPr id="46" name="Tekstin paikkamerkki 11">
            <a:extLst>
              <a:ext uri="{FF2B5EF4-FFF2-40B4-BE49-F238E27FC236}">
                <a16:creationId xmlns:a16="http://schemas.microsoft.com/office/drawing/2014/main" id="{DDCFE291-773B-A4A5-08B9-F49782D7C241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5132139" y="4607741"/>
            <a:ext cx="6364536" cy="447249"/>
          </a:xfrm>
          <a:prstGeom prst="rect">
            <a:avLst/>
          </a:prstGeom>
        </p:spPr>
        <p:txBody>
          <a:bodyPr lIns="0" tIns="0" rIns="0" bIns="0" numCol="1" spcCol="0" anchor="ctr"/>
          <a:lstStyle>
            <a:lvl1pPr marL="0" indent="0">
              <a:spcBef>
                <a:spcPts val="0"/>
              </a:spcBef>
              <a:buClr>
                <a:schemeClr val="accent2"/>
              </a:buClr>
              <a:buNone/>
              <a:defRPr sz="1600" b="1"/>
            </a:lvl1pPr>
            <a:lvl2pPr marL="685800" indent="-228600">
              <a:buClr>
                <a:schemeClr val="accent2"/>
              </a:buClr>
              <a:buFontTx/>
              <a:buChar char="→"/>
              <a:defRPr sz="1600"/>
            </a:lvl2pPr>
            <a:lvl3pPr indent="-144000">
              <a:buClr>
                <a:schemeClr val="accent2"/>
              </a:buClr>
              <a:defRPr sz="1600"/>
            </a:lvl3pPr>
            <a:lvl4pPr indent="-144000">
              <a:buClr>
                <a:schemeClr val="accent2"/>
              </a:buClr>
              <a:defRPr sz="1600"/>
            </a:lvl4pPr>
            <a:lvl5pPr indent="-144000">
              <a:buClr>
                <a:schemeClr val="accent2"/>
              </a:buClr>
              <a:defRPr sz="1600"/>
            </a:lvl5pPr>
          </a:lstStyle>
          <a:p>
            <a:pPr lvl="0"/>
            <a:r>
              <a:rPr lang="fi-FI" dirty="0"/>
              <a:t>Muokkaa tekstin perustyylejä napsauttamalla</a:t>
            </a:r>
          </a:p>
        </p:txBody>
      </p:sp>
      <p:sp>
        <p:nvSpPr>
          <p:cNvPr id="47" name="Tekstin paikkamerkki 11">
            <a:extLst>
              <a:ext uri="{FF2B5EF4-FFF2-40B4-BE49-F238E27FC236}">
                <a16:creationId xmlns:a16="http://schemas.microsoft.com/office/drawing/2014/main" id="{557013EB-0191-70FC-E0CF-13B0B8811A20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5132139" y="5086449"/>
            <a:ext cx="6364536" cy="720000"/>
          </a:xfrm>
          <a:prstGeom prst="rect">
            <a:avLst/>
          </a:prstGeom>
        </p:spPr>
        <p:txBody>
          <a:bodyPr lIns="0" tIns="0" rIns="0" bIns="0" numCol="1" spcCol="0" anchor="t"/>
          <a:lstStyle>
            <a:lvl1pPr marL="0" indent="0" rtl="0">
              <a:spcBef>
                <a:spcPts val="0"/>
              </a:spcBef>
              <a:buClr>
                <a:schemeClr val="accent2"/>
              </a:buClr>
              <a:buNone/>
              <a:defRPr sz="1600" b="0"/>
            </a:lvl1pPr>
            <a:lvl2pPr marL="685800" indent="-228600">
              <a:buClr>
                <a:schemeClr val="accent2"/>
              </a:buClr>
              <a:buFontTx/>
              <a:buChar char="→"/>
              <a:defRPr sz="1600"/>
            </a:lvl2pPr>
            <a:lvl3pPr indent="-144000">
              <a:buClr>
                <a:schemeClr val="accent2"/>
              </a:buClr>
              <a:defRPr sz="1600"/>
            </a:lvl3pPr>
            <a:lvl4pPr indent="-144000">
              <a:buClr>
                <a:schemeClr val="accent2"/>
              </a:buClr>
              <a:defRPr sz="1600"/>
            </a:lvl4pPr>
            <a:lvl5pPr indent="-144000">
              <a:buClr>
                <a:schemeClr val="accent2"/>
              </a:buClr>
              <a:defRPr sz="1600"/>
            </a:lvl5pPr>
          </a:lstStyle>
          <a:p>
            <a:pPr lvl="0"/>
            <a:r>
              <a:rPr lang="fi-FI" dirty="0"/>
              <a:t>Muokkaa tekstin perustyylejä napsauttamalla</a:t>
            </a:r>
          </a:p>
        </p:txBody>
      </p:sp>
      <p:sp>
        <p:nvSpPr>
          <p:cNvPr id="6" name="Ellipsi 5">
            <a:extLst>
              <a:ext uri="{FF2B5EF4-FFF2-40B4-BE49-F238E27FC236}">
                <a16:creationId xmlns:a16="http://schemas.microsoft.com/office/drawing/2014/main" id="{50D0EA78-E6C1-D79F-B2B4-BBEA03C2BE4C}"/>
              </a:ext>
            </a:extLst>
          </p:cNvPr>
          <p:cNvSpPr/>
          <p:nvPr/>
        </p:nvSpPr>
        <p:spPr>
          <a:xfrm>
            <a:off x="4425699" y="1741662"/>
            <a:ext cx="581612" cy="581612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i-FI" sz="2800" b="1" dirty="0">
                <a:latin typeface="+mn-lt"/>
                <a:ea typeface="Segoe UI Black" panose="020B0A02040204020203" pitchFamily="34" charset="0"/>
              </a:rPr>
              <a:t>1</a:t>
            </a:r>
            <a:endParaRPr lang="fi-FI" b="1" dirty="0">
              <a:latin typeface="+mn-lt"/>
              <a:ea typeface="Segoe UI Black" panose="020B0A02040204020203" pitchFamily="34" charset="0"/>
            </a:endParaRPr>
          </a:p>
        </p:txBody>
      </p:sp>
      <p:sp>
        <p:nvSpPr>
          <p:cNvPr id="7" name="Ellipsi 6">
            <a:extLst>
              <a:ext uri="{FF2B5EF4-FFF2-40B4-BE49-F238E27FC236}">
                <a16:creationId xmlns:a16="http://schemas.microsoft.com/office/drawing/2014/main" id="{4309260A-EAB2-5610-6EDA-5283A2D6AE42}"/>
              </a:ext>
            </a:extLst>
          </p:cNvPr>
          <p:cNvSpPr/>
          <p:nvPr/>
        </p:nvSpPr>
        <p:spPr>
          <a:xfrm>
            <a:off x="4425699" y="3138194"/>
            <a:ext cx="581612" cy="581612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i-FI" sz="2800" b="1" dirty="0">
                <a:latin typeface="+mn-lt"/>
                <a:ea typeface="Segoe UI Black" panose="020B0A02040204020203" pitchFamily="34" charset="0"/>
              </a:rPr>
              <a:t>2</a:t>
            </a:r>
            <a:endParaRPr lang="fi-FI" b="1" dirty="0">
              <a:latin typeface="+mn-lt"/>
              <a:ea typeface="Segoe UI Black" panose="020B0A02040204020203" pitchFamily="34" charset="0"/>
            </a:endParaRPr>
          </a:p>
        </p:txBody>
      </p:sp>
      <p:sp>
        <p:nvSpPr>
          <p:cNvPr id="8" name="Ellipsi 7">
            <a:extLst>
              <a:ext uri="{FF2B5EF4-FFF2-40B4-BE49-F238E27FC236}">
                <a16:creationId xmlns:a16="http://schemas.microsoft.com/office/drawing/2014/main" id="{DB72E6D2-30E5-7F74-A8F0-81D844DFFC84}"/>
              </a:ext>
            </a:extLst>
          </p:cNvPr>
          <p:cNvSpPr/>
          <p:nvPr/>
        </p:nvSpPr>
        <p:spPr>
          <a:xfrm>
            <a:off x="4425699" y="4534726"/>
            <a:ext cx="581612" cy="581612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r>
              <a:rPr lang="fi-FI" sz="2800" b="1" dirty="0">
                <a:latin typeface="+mn-lt"/>
                <a:ea typeface="Segoe UI Black" panose="020B0A02040204020203" pitchFamily="34" charset="0"/>
              </a:rPr>
              <a:t>3</a:t>
            </a:r>
            <a:endParaRPr lang="fi-FI" b="1" dirty="0">
              <a:latin typeface="+mn-lt"/>
              <a:ea typeface="Segoe UI Black" panose="020B0A0204020402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67477626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2706">
          <p15:clr>
            <a:srgbClr val="FBAE40"/>
          </p15:clr>
        </p15:guide>
        <p15:guide id="2" pos="2593">
          <p15:clr>
            <a:srgbClr val="FBAE40"/>
          </p15:clr>
        </p15:guide>
        <p15:guide id="4" pos="3228">
          <p15:clr>
            <a:srgbClr val="FBAE40"/>
          </p15:clr>
        </p15:guide>
      </p15:sldGuideLst>
    </p:ext>
  </p:extLst>
</p:sldLayout>
</file>

<file path=ppt/slideLayouts/slideLayout8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4 kohta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833C3473-58F1-8EDF-A5B1-6178CAE22E8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95324" y="1217547"/>
            <a:ext cx="3421063" cy="2211454"/>
          </a:xfrm>
          <a:prstGeom prst="rect">
            <a:avLst/>
          </a:prstGeom>
        </p:spPr>
        <p:txBody>
          <a:bodyPr lIns="0" tIns="0" rIns="0" bIns="0" anchor="b"/>
          <a:lstStyle>
            <a:lvl1pPr algn="r">
              <a:defRPr sz="3200" b="1"/>
            </a:lvl1pPr>
          </a:lstStyle>
          <a:p>
            <a:r>
              <a:rPr lang="fi-FI" dirty="0"/>
              <a:t>Muokkaa </a:t>
            </a:r>
            <a:r>
              <a:rPr lang="fi-FI" dirty="0" err="1"/>
              <a:t>ots</a:t>
            </a:r>
            <a:r>
              <a:rPr lang="fi-FI" dirty="0"/>
              <a:t>. </a:t>
            </a:r>
            <a:r>
              <a:rPr lang="fi-FI" dirty="0" err="1"/>
              <a:t>perustyyl</a:t>
            </a:r>
            <a:r>
              <a:rPr lang="fi-FI" dirty="0"/>
              <a:t>. </a:t>
            </a:r>
            <a:r>
              <a:rPr lang="fi-FI" dirty="0" err="1"/>
              <a:t>napsautt</a:t>
            </a:r>
            <a:r>
              <a:rPr lang="fi-FI" dirty="0"/>
              <a:t>.</a:t>
            </a:r>
          </a:p>
        </p:txBody>
      </p:sp>
      <p:sp>
        <p:nvSpPr>
          <p:cNvPr id="3" name="Päivämäärän paikkamerkki 2">
            <a:extLst>
              <a:ext uri="{FF2B5EF4-FFF2-40B4-BE49-F238E27FC236}">
                <a16:creationId xmlns:a16="http://schemas.microsoft.com/office/drawing/2014/main" id="{4EDF806A-5A75-D1BA-FF93-4E72404FAE0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fi-FI"/>
              <a:t>2.4.2026</a:t>
            </a:r>
            <a:endParaRPr lang="fi-FI" dirty="0"/>
          </a:p>
        </p:txBody>
      </p:sp>
      <p:sp>
        <p:nvSpPr>
          <p:cNvPr id="4" name="Alatunnisteen paikkamerkki 3">
            <a:extLst>
              <a:ext uri="{FF2B5EF4-FFF2-40B4-BE49-F238E27FC236}">
                <a16:creationId xmlns:a16="http://schemas.microsoft.com/office/drawing/2014/main" id="{9579A185-BA8C-8B7F-23CD-D52E53638EE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i-FI"/>
              <a:t>12081 Amk ja yliopisto/korkeakouluopiskelijoiden kopiointi</a:t>
            </a:r>
            <a:endParaRPr lang="fi-FI" dirty="0"/>
          </a:p>
        </p:txBody>
      </p:sp>
      <p:sp>
        <p:nvSpPr>
          <p:cNvPr id="5" name="Dian numeron paikkamerkki 4">
            <a:extLst>
              <a:ext uri="{FF2B5EF4-FFF2-40B4-BE49-F238E27FC236}">
                <a16:creationId xmlns:a16="http://schemas.microsoft.com/office/drawing/2014/main" id="{A6148269-F3EB-28EA-DFA9-6FFB3BCE683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5B6939-2160-4D54-A0A9-177BFACD315D}" type="slidenum">
              <a:rPr lang="fi-FI" smtClean="0"/>
              <a:pPr/>
              <a:t>‹#›</a:t>
            </a:fld>
            <a:endParaRPr lang="fi-FI" dirty="0"/>
          </a:p>
        </p:txBody>
      </p:sp>
      <p:sp>
        <p:nvSpPr>
          <p:cNvPr id="9" name="Tekstin paikkamerkki 11">
            <a:extLst>
              <a:ext uri="{FF2B5EF4-FFF2-40B4-BE49-F238E27FC236}">
                <a16:creationId xmlns:a16="http://schemas.microsoft.com/office/drawing/2014/main" id="{348BD119-989E-7DEF-F4BC-2F96117F0A4D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5132139" y="1161907"/>
            <a:ext cx="6364536" cy="447249"/>
          </a:xfrm>
          <a:prstGeom prst="rect">
            <a:avLst/>
          </a:prstGeom>
        </p:spPr>
        <p:txBody>
          <a:bodyPr lIns="0" tIns="0" rIns="0" bIns="0" numCol="1" spcCol="0" anchor="ctr"/>
          <a:lstStyle>
            <a:lvl1pPr marL="0" indent="0">
              <a:spcBef>
                <a:spcPts val="0"/>
              </a:spcBef>
              <a:buClr>
                <a:schemeClr val="accent2"/>
              </a:buClr>
              <a:buNone/>
              <a:defRPr sz="1600" b="1"/>
            </a:lvl1pPr>
            <a:lvl2pPr marL="685800" indent="-228600">
              <a:buClr>
                <a:schemeClr val="accent2"/>
              </a:buClr>
              <a:buFontTx/>
              <a:buChar char="→"/>
              <a:defRPr sz="1600"/>
            </a:lvl2pPr>
            <a:lvl3pPr indent="-144000">
              <a:buClr>
                <a:schemeClr val="accent2"/>
              </a:buClr>
              <a:defRPr sz="1600"/>
            </a:lvl3pPr>
            <a:lvl4pPr indent="-144000">
              <a:buClr>
                <a:schemeClr val="accent2"/>
              </a:buClr>
              <a:defRPr sz="1600"/>
            </a:lvl4pPr>
            <a:lvl5pPr indent="-144000">
              <a:buClr>
                <a:schemeClr val="accent2"/>
              </a:buClr>
              <a:defRPr sz="1600"/>
            </a:lvl5pPr>
          </a:lstStyle>
          <a:p>
            <a:pPr lvl="0"/>
            <a:r>
              <a:rPr lang="fi-FI" dirty="0"/>
              <a:t>Muokkaa tekstin perustyylejä napsauttamalla</a:t>
            </a:r>
          </a:p>
        </p:txBody>
      </p:sp>
      <p:pic>
        <p:nvPicPr>
          <p:cNvPr id="19" name="Kuva 18">
            <a:extLst>
              <a:ext uri="{FF2B5EF4-FFF2-40B4-BE49-F238E27FC236}">
                <a16:creationId xmlns:a16="http://schemas.microsoft.com/office/drawing/2014/main" id="{3C553C70-B841-E6D1-FB0B-7C95BC0D44C4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-1916" y="0"/>
            <a:ext cx="4302787" cy="6165849"/>
          </a:xfrm>
          <a:prstGeom prst="rect">
            <a:avLst/>
          </a:prstGeom>
        </p:spPr>
      </p:pic>
      <p:sp>
        <p:nvSpPr>
          <p:cNvPr id="10" name="Tekstin paikkamerkki 9">
            <a:extLst>
              <a:ext uri="{FF2B5EF4-FFF2-40B4-BE49-F238E27FC236}">
                <a16:creationId xmlns:a16="http://schemas.microsoft.com/office/drawing/2014/main" id="{7D9AD773-B172-AD4D-32DF-CEAC03F213D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695323" y="3447659"/>
            <a:ext cx="3421065" cy="2192793"/>
          </a:xfrm>
          <a:prstGeom prst="rect">
            <a:avLst/>
          </a:prstGeom>
        </p:spPr>
        <p:txBody>
          <a:bodyPr/>
          <a:lstStyle>
            <a:lvl1pPr marL="0" indent="0" algn="r">
              <a:buNone/>
              <a:defRPr sz="1800">
                <a:solidFill>
                  <a:srgbClr val="FF0000"/>
                </a:solidFill>
                <a:latin typeface="Segoe UI Light" panose="020B0502040204020203" pitchFamily="34" charset="0"/>
                <a:cs typeface="Segoe UI Light" panose="020B0502040204020203" pitchFamily="34" charset="0"/>
              </a:defRPr>
            </a:lvl1pPr>
            <a:lvl2pPr marL="457200" indent="0">
              <a:buNone/>
              <a:defRPr sz="1800">
                <a:solidFill>
                  <a:srgbClr val="FF0000"/>
                </a:solidFill>
                <a:latin typeface="Segoe UI Light" panose="020B0502040204020203" pitchFamily="34" charset="0"/>
                <a:cs typeface="Segoe UI Light" panose="020B0502040204020203" pitchFamily="34" charset="0"/>
              </a:defRPr>
            </a:lvl2pPr>
            <a:lvl3pPr marL="914400" indent="0">
              <a:buNone/>
              <a:defRPr sz="1800">
                <a:solidFill>
                  <a:srgbClr val="FF0000"/>
                </a:solidFill>
                <a:latin typeface="Segoe UI Light" panose="020B0502040204020203" pitchFamily="34" charset="0"/>
                <a:cs typeface="Segoe UI Light" panose="020B0502040204020203" pitchFamily="34" charset="0"/>
              </a:defRPr>
            </a:lvl3pPr>
            <a:lvl4pPr marL="1371600" indent="0">
              <a:buNone/>
              <a:defRPr sz="1800">
                <a:solidFill>
                  <a:srgbClr val="FF0000"/>
                </a:solidFill>
                <a:latin typeface="Segoe UI Light" panose="020B0502040204020203" pitchFamily="34" charset="0"/>
                <a:cs typeface="Segoe UI Light" panose="020B0502040204020203" pitchFamily="34" charset="0"/>
              </a:defRPr>
            </a:lvl4pPr>
            <a:lvl5pPr marL="1828800" indent="0">
              <a:buNone/>
              <a:defRPr sz="1800">
                <a:solidFill>
                  <a:srgbClr val="FF0000"/>
                </a:solidFill>
                <a:latin typeface="Segoe UI Light" panose="020B0502040204020203" pitchFamily="34" charset="0"/>
                <a:cs typeface="Segoe UI Light" panose="020B0502040204020203" pitchFamily="34" charset="0"/>
              </a:defRPr>
            </a:lvl5pPr>
          </a:lstStyle>
          <a:p>
            <a:pPr lvl="0"/>
            <a:r>
              <a:rPr lang="fi-FI" dirty="0"/>
              <a:t>Muokkaa tekstin perustyylejä napsauttamalla</a:t>
            </a:r>
          </a:p>
        </p:txBody>
      </p:sp>
      <p:sp>
        <p:nvSpPr>
          <p:cNvPr id="37" name="Tekstin paikkamerkki 11">
            <a:extLst>
              <a:ext uri="{FF2B5EF4-FFF2-40B4-BE49-F238E27FC236}">
                <a16:creationId xmlns:a16="http://schemas.microsoft.com/office/drawing/2014/main" id="{1ADEE24F-AF9B-EDC7-817A-90DE085DE8EB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5132139" y="1640615"/>
            <a:ext cx="6364536" cy="720000"/>
          </a:xfrm>
          <a:prstGeom prst="rect">
            <a:avLst/>
          </a:prstGeom>
        </p:spPr>
        <p:txBody>
          <a:bodyPr lIns="0" tIns="0" rIns="0" bIns="0" numCol="1" spcCol="0" anchor="t"/>
          <a:lstStyle>
            <a:lvl1pPr marL="0" indent="0" rtl="0">
              <a:spcBef>
                <a:spcPts val="0"/>
              </a:spcBef>
              <a:buClr>
                <a:schemeClr val="accent2"/>
              </a:buClr>
              <a:buNone/>
              <a:defRPr sz="1600" b="0"/>
            </a:lvl1pPr>
            <a:lvl2pPr marL="685800" indent="-228600">
              <a:buClr>
                <a:schemeClr val="accent2"/>
              </a:buClr>
              <a:buFontTx/>
              <a:buChar char="→"/>
              <a:defRPr sz="1600"/>
            </a:lvl2pPr>
            <a:lvl3pPr indent="-144000">
              <a:buClr>
                <a:schemeClr val="accent2"/>
              </a:buClr>
              <a:defRPr sz="1600"/>
            </a:lvl3pPr>
            <a:lvl4pPr indent="-144000">
              <a:buClr>
                <a:schemeClr val="accent2"/>
              </a:buClr>
              <a:defRPr sz="1600"/>
            </a:lvl4pPr>
            <a:lvl5pPr indent="-144000">
              <a:buClr>
                <a:schemeClr val="accent2"/>
              </a:buClr>
              <a:defRPr sz="1600"/>
            </a:lvl5pPr>
          </a:lstStyle>
          <a:p>
            <a:pPr lvl="0"/>
            <a:r>
              <a:rPr lang="fi-FI" dirty="0"/>
              <a:t>Muokkaa tekstin perustyylejä napsauttamalla</a:t>
            </a:r>
          </a:p>
        </p:txBody>
      </p:sp>
      <p:sp>
        <p:nvSpPr>
          <p:cNvPr id="44" name="Tekstin paikkamerkki 11">
            <a:extLst>
              <a:ext uri="{FF2B5EF4-FFF2-40B4-BE49-F238E27FC236}">
                <a16:creationId xmlns:a16="http://schemas.microsoft.com/office/drawing/2014/main" id="{1BD50F0C-A999-0C47-93D0-4A05A73542AF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5132139" y="2454103"/>
            <a:ext cx="6364536" cy="447249"/>
          </a:xfrm>
          <a:prstGeom prst="rect">
            <a:avLst/>
          </a:prstGeom>
        </p:spPr>
        <p:txBody>
          <a:bodyPr lIns="0" tIns="0" rIns="0" bIns="0" numCol="1" spcCol="0" anchor="ctr"/>
          <a:lstStyle>
            <a:lvl1pPr marL="0" indent="0">
              <a:spcBef>
                <a:spcPts val="0"/>
              </a:spcBef>
              <a:buClr>
                <a:schemeClr val="accent2"/>
              </a:buClr>
              <a:buNone/>
              <a:defRPr sz="1600" b="1"/>
            </a:lvl1pPr>
            <a:lvl2pPr marL="685800" indent="-228600">
              <a:buClr>
                <a:schemeClr val="accent2"/>
              </a:buClr>
              <a:buFontTx/>
              <a:buChar char="→"/>
              <a:defRPr sz="1600"/>
            </a:lvl2pPr>
            <a:lvl3pPr indent="-144000">
              <a:buClr>
                <a:schemeClr val="accent2"/>
              </a:buClr>
              <a:defRPr sz="1600"/>
            </a:lvl3pPr>
            <a:lvl4pPr indent="-144000">
              <a:buClr>
                <a:schemeClr val="accent2"/>
              </a:buClr>
              <a:defRPr sz="1600"/>
            </a:lvl4pPr>
            <a:lvl5pPr indent="-144000">
              <a:buClr>
                <a:schemeClr val="accent2"/>
              </a:buClr>
              <a:defRPr sz="1600"/>
            </a:lvl5pPr>
          </a:lstStyle>
          <a:p>
            <a:pPr lvl="0"/>
            <a:r>
              <a:rPr lang="fi-FI" dirty="0"/>
              <a:t>Muokkaa tekstin perustyylejä napsauttamalla</a:t>
            </a:r>
          </a:p>
        </p:txBody>
      </p:sp>
      <p:sp>
        <p:nvSpPr>
          <p:cNvPr id="45" name="Tekstin paikkamerkki 11">
            <a:extLst>
              <a:ext uri="{FF2B5EF4-FFF2-40B4-BE49-F238E27FC236}">
                <a16:creationId xmlns:a16="http://schemas.microsoft.com/office/drawing/2014/main" id="{76E8D283-B8F6-48C5-BA0B-2BA7CFEE37BD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132139" y="2932811"/>
            <a:ext cx="6364536" cy="720000"/>
          </a:xfrm>
          <a:prstGeom prst="rect">
            <a:avLst/>
          </a:prstGeom>
        </p:spPr>
        <p:txBody>
          <a:bodyPr lIns="0" tIns="0" rIns="0" bIns="0" numCol="1" spcCol="0" anchor="t"/>
          <a:lstStyle>
            <a:lvl1pPr marL="0" indent="0" rtl="0">
              <a:spcBef>
                <a:spcPts val="0"/>
              </a:spcBef>
              <a:buClr>
                <a:schemeClr val="accent2"/>
              </a:buClr>
              <a:buNone/>
              <a:defRPr sz="1600" b="0"/>
            </a:lvl1pPr>
            <a:lvl2pPr marL="685800" indent="-228600">
              <a:buClr>
                <a:schemeClr val="accent2"/>
              </a:buClr>
              <a:buFontTx/>
              <a:buChar char="→"/>
              <a:defRPr sz="1600"/>
            </a:lvl2pPr>
            <a:lvl3pPr indent="-144000">
              <a:buClr>
                <a:schemeClr val="accent2"/>
              </a:buClr>
              <a:defRPr sz="1600"/>
            </a:lvl3pPr>
            <a:lvl4pPr indent="-144000">
              <a:buClr>
                <a:schemeClr val="accent2"/>
              </a:buClr>
              <a:defRPr sz="1600"/>
            </a:lvl4pPr>
            <a:lvl5pPr indent="-144000">
              <a:buClr>
                <a:schemeClr val="accent2"/>
              </a:buClr>
              <a:defRPr sz="1600"/>
            </a:lvl5pPr>
          </a:lstStyle>
          <a:p>
            <a:pPr lvl="0"/>
            <a:r>
              <a:rPr lang="fi-FI" dirty="0"/>
              <a:t>Muokkaa tekstin perustyylejä napsauttamalla</a:t>
            </a:r>
          </a:p>
        </p:txBody>
      </p:sp>
      <p:sp>
        <p:nvSpPr>
          <p:cNvPr id="46" name="Tekstin paikkamerkki 11">
            <a:extLst>
              <a:ext uri="{FF2B5EF4-FFF2-40B4-BE49-F238E27FC236}">
                <a16:creationId xmlns:a16="http://schemas.microsoft.com/office/drawing/2014/main" id="{DDCFE291-773B-A4A5-08B9-F49782D7C241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5132139" y="3746299"/>
            <a:ext cx="6364536" cy="447249"/>
          </a:xfrm>
          <a:prstGeom prst="rect">
            <a:avLst/>
          </a:prstGeom>
        </p:spPr>
        <p:txBody>
          <a:bodyPr lIns="0" tIns="0" rIns="0" bIns="0" numCol="1" spcCol="0" anchor="ctr"/>
          <a:lstStyle>
            <a:lvl1pPr marL="0" indent="0">
              <a:spcBef>
                <a:spcPts val="0"/>
              </a:spcBef>
              <a:buClr>
                <a:schemeClr val="accent2"/>
              </a:buClr>
              <a:buNone/>
              <a:defRPr sz="1600" b="1"/>
            </a:lvl1pPr>
            <a:lvl2pPr marL="685800" indent="-228600">
              <a:buClr>
                <a:schemeClr val="accent2"/>
              </a:buClr>
              <a:buFontTx/>
              <a:buChar char="→"/>
              <a:defRPr sz="1600"/>
            </a:lvl2pPr>
            <a:lvl3pPr indent="-144000">
              <a:buClr>
                <a:schemeClr val="accent2"/>
              </a:buClr>
              <a:defRPr sz="1600"/>
            </a:lvl3pPr>
            <a:lvl4pPr indent="-144000">
              <a:buClr>
                <a:schemeClr val="accent2"/>
              </a:buClr>
              <a:defRPr sz="1600"/>
            </a:lvl4pPr>
            <a:lvl5pPr indent="-144000">
              <a:buClr>
                <a:schemeClr val="accent2"/>
              </a:buClr>
              <a:defRPr sz="1600"/>
            </a:lvl5pPr>
          </a:lstStyle>
          <a:p>
            <a:pPr lvl="0"/>
            <a:r>
              <a:rPr lang="fi-FI" dirty="0"/>
              <a:t>Muokkaa tekstin perustyylejä napsauttamalla</a:t>
            </a:r>
          </a:p>
        </p:txBody>
      </p:sp>
      <p:sp>
        <p:nvSpPr>
          <p:cNvPr id="47" name="Tekstin paikkamerkki 11">
            <a:extLst>
              <a:ext uri="{FF2B5EF4-FFF2-40B4-BE49-F238E27FC236}">
                <a16:creationId xmlns:a16="http://schemas.microsoft.com/office/drawing/2014/main" id="{557013EB-0191-70FC-E0CF-13B0B8811A20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5132139" y="4225007"/>
            <a:ext cx="6364536" cy="720000"/>
          </a:xfrm>
          <a:prstGeom prst="rect">
            <a:avLst/>
          </a:prstGeom>
        </p:spPr>
        <p:txBody>
          <a:bodyPr lIns="0" tIns="0" rIns="0" bIns="0" numCol="1" spcCol="0" anchor="t"/>
          <a:lstStyle>
            <a:lvl1pPr marL="0" indent="0" rtl="0">
              <a:spcBef>
                <a:spcPts val="0"/>
              </a:spcBef>
              <a:buClr>
                <a:schemeClr val="accent2"/>
              </a:buClr>
              <a:buNone/>
              <a:defRPr sz="1600" b="0"/>
            </a:lvl1pPr>
            <a:lvl2pPr marL="685800" indent="-228600">
              <a:buClr>
                <a:schemeClr val="accent2"/>
              </a:buClr>
              <a:buFontTx/>
              <a:buChar char="→"/>
              <a:defRPr sz="1600"/>
            </a:lvl2pPr>
            <a:lvl3pPr indent="-144000">
              <a:buClr>
                <a:schemeClr val="accent2"/>
              </a:buClr>
              <a:defRPr sz="1600"/>
            </a:lvl3pPr>
            <a:lvl4pPr indent="-144000">
              <a:buClr>
                <a:schemeClr val="accent2"/>
              </a:buClr>
              <a:defRPr sz="1600"/>
            </a:lvl4pPr>
            <a:lvl5pPr indent="-144000">
              <a:buClr>
                <a:schemeClr val="accent2"/>
              </a:buClr>
              <a:defRPr sz="1600"/>
            </a:lvl5pPr>
          </a:lstStyle>
          <a:p>
            <a:pPr lvl="0"/>
            <a:r>
              <a:rPr lang="fi-FI" dirty="0"/>
              <a:t>Muokkaa tekstin perustyylejä napsauttamalla</a:t>
            </a:r>
          </a:p>
        </p:txBody>
      </p:sp>
      <p:sp>
        <p:nvSpPr>
          <p:cNvPr id="48" name="Tekstin paikkamerkki 11">
            <a:extLst>
              <a:ext uri="{FF2B5EF4-FFF2-40B4-BE49-F238E27FC236}">
                <a16:creationId xmlns:a16="http://schemas.microsoft.com/office/drawing/2014/main" id="{AD5A7995-C701-E13A-1E65-F073FD078D41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5132139" y="5038495"/>
            <a:ext cx="6364536" cy="447249"/>
          </a:xfrm>
          <a:prstGeom prst="rect">
            <a:avLst/>
          </a:prstGeom>
        </p:spPr>
        <p:txBody>
          <a:bodyPr lIns="0" tIns="0" rIns="0" bIns="0" numCol="1" spcCol="0" anchor="ctr"/>
          <a:lstStyle>
            <a:lvl1pPr marL="0" indent="0" rtl="0">
              <a:spcBef>
                <a:spcPts val="0"/>
              </a:spcBef>
              <a:buClr>
                <a:schemeClr val="accent2"/>
              </a:buClr>
              <a:buNone/>
              <a:defRPr sz="1600" b="1"/>
            </a:lvl1pPr>
            <a:lvl2pPr marL="685800" indent="-228600">
              <a:buClr>
                <a:schemeClr val="accent2"/>
              </a:buClr>
              <a:buFontTx/>
              <a:buChar char="→"/>
              <a:defRPr sz="1600"/>
            </a:lvl2pPr>
            <a:lvl3pPr indent="-144000">
              <a:buClr>
                <a:schemeClr val="accent2"/>
              </a:buClr>
              <a:defRPr sz="1600"/>
            </a:lvl3pPr>
            <a:lvl4pPr indent="-144000">
              <a:buClr>
                <a:schemeClr val="accent2"/>
              </a:buClr>
              <a:defRPr sz="1600"/>
            </a:lvl4pPr>
            <a:lvl5pPr indent="-144000">
              <a:buClr>
                <a:schemeClr val="accent2"/>
              </a:buClr>
              <a:defRPr sz="1600"/>
            </a:lvl5pPr>
          </a:lstStyle>
          <a:p>
            <a:pPr lvl="0"/>
            <a:r>
              <a:rPr lang="fi-FI" dirty="0"/>
              <a:t>Muokkaa tekstin perustyylejä napsauttamalla</a:t>
            </a:r>
          </a:p>
        </p:txBody>
      </p:sp>
      <p:sp>
        <p:nvSpPr>
          <p:cNvPr id="49" name="Tekstin paikkamerkki 11">
            <a:extLst>
              <a:ext uri="{FF2B5EF4-FFF2-40B4-BE49-F238E27FC236}">
                <a16:creationId xmlns:a16="http://schemas.microsoft.com/office/drawing/2014/main" id="{EDD9AFD6-4010-93A6-EA41-43053DEC58C4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5132139" y="5517203"/>
            <a:ext cx="6364536" cy="720000"/>
          </a:xfrm>
          <a:prstGeom prst="rect">
            <a:avLst/>
          </a:prstGeom>
        </p:spPr>
        <p:txBody>
          <a:bodyPr lIns="0" tIns="0" rIns="0" bIns="0" numCol="1" spcCol="0" anchor="t"/>
          <a:lstStyle>
            <a:lvl1pPr marL="0" indent="0" rtl="0">
              <a:spcBef>
                <a:spcPts val="0"/>
              </a:spcBef>
              <a:buClr>
                <a:schemeClr val="accent2"/>
              </a:buClr>
              <a:buNone/>
              <a:defRPr sz="1600" b="0"/>
            </a:lvl1pPr>
            <a:lvl2pPr marL="685800" indent="-228600">
              <a:buClr>
                <a:schemeClr val="accent2"/>
              </a:buClr>
              <a:buFontTx/>
              <a:buChar char="→"/>
              <a:defRPr sz="1600"/>
            </a:lvl2pPr>
            <a:lvl3pPr indent="-144000">
              <a:buClr>
                <a:schemeClr val="accent2"/>
              </a:buClr>
              <a:defRPr sz="1600"/>
            </a:lvl3pPr>
            <a:lvl4pPr indent="-144000">
              <a:buClr>
                <a:schemeClr val="accent2"/>
              </a:buClr>
              <a:defRPr sz="1600"/>
            </a:lvl4pPr>
            <a:lvl5pPr indent="-144000">
              <a:buClr>
                <a:schemeClr val="accent2"/>
              </a:buClr>
              <a:defRPr sz="1600"/>
            </a:lvl5pPr>
          </a:lstStyle>
          <a:p>
            <a:pPr lvl="0"/>
            <a:r>
              <a:rPr lang="fi-FI" dirty="0"/>
              <a:t>Muokkaa tekstin perustyylejä napsauttamalla</a:t>
            </a:r>
          </a:p>
        </p:txBody>
      </p:sp>
      <p:sp>
        <p:nvSpPr>
          <p:cNvPr id="6" name="Ellipsi 5">
            <a:extLst>
              <a:ext uri="{FF2B5EF4-FFF2-40B4-BE49-F238E27FC236}">
                <a16:creationId xmlns:a16="http://schemas.microsoft.com/office/drawing/2014/main" id="{F71C01DB-2ACF-58F5-429B-A73880BF9D7C}"/>
              </a:ext>
            </a:extLst>
          </p:cNvPr>
          <p:cNvSpPr/>
          <p:nvPr/>
        </p:nvSpPr>
        <p:spPr>
          <a:xfrm>
            <a:off x="4425699" y="1093903"/>
            <a:ext cx="581612" cy="581612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i-FI" sz="2800" b="1" dirty="0">
                <a:latin typeface="+mn-lt"/>
                <a:ea typeface="Segoe UI Black" panose="020B0A02040204020203" pitchFamily="34" charset="0"/>
              </a:rPr>
              <a:t>1</a:t>
            </a:r>
            <a:endParaRPr lang="fi-FI" b="1" dirty="0">
              <a:latin typeface="+mn-lt"/>
              <a:ea typeface="Segoe UI Black" panose="020B0A02040204020203" pitchFamily="34" charset="0"/>
            </a:endParaRPr>
          </a:p>
        </p:txBody>
      </p:sp>
      <p:sp>
        <p:nvSpPr>
          <p:cNvPr id="7" name="Ellipsi 6">
            <a:extLst>
              <a:ext uri="{FF2B5EF4-FFF2-40B4-BE49-F238E27FC236}">
                <a16:creationId xmlns:a16="http://schemas.microsoft.com/office/drawing/2014/main" id="{65F57CF6-9940-0ED0-FA75-9BA02561A367}"/>
              </a:ext>
            </a:extLst>
          </p:cNvPr>
          <p:cNvSpPr/>
          <p:nvPr/>
        </p:nvSpPr>
        <p:spPr>
          <a:xfrm>
            <a:off x="4425699" y="2386373"/>
            <a:ext cx="581612" cy="581612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i-FI" sz="2800" b="1" dirty="0">
                <a:latin typeface="+mn-lt"/>
                <a:ea typeface="Segoe UI Black" panose="020B0A02040204020203" pitchFamily="34" charset="0"/>
              </a:rPr>
              <a:t>2</a:t>
            </a:r>
            <a:endParaRPr lang="fi-FI" b="1" dirty="0">
              <a:latin typeface="+mn-lt"/>
              <a:ea typeface="Segoe UI Black" panose="020B0A02040204020203" pitchFamily="34" charset="0"/>
            </a:endParaRPr>
          </a:p>
        </p:txBody>
      </p:sp>
      <p:sp>
        <p:nvSpPr>
          <p:cNvPr id="8" name="Ellipsi 7">
            <a:extLst>
              <a:ext uri="{FF2B5EF4-FFF2-40B4-BE49-F238E27FC236}">
                <a16:creationId xmlns:a16="http://schemas.microsoft.com/office/drawing/2014/main" id="{E2472783-9F4F-6BA4-1477-A6E8D916A62B}"/>
              </a:ext>
            </a:extLst>
          </p:cNvPr>
          <p:cNvSpPr/>
          <p:nvPr/>
        </p:nvSpPr>
        <p:spPr>
          <a:xfrm>
            <a:off x="4425699" y="3678843"/>
            <a:ext cx="581612" cy="581612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r>
              <a:rPr lang="fi-FI" sz="2800" b="1" dirty="0">
                <a:latin typeface="+mn-lt"/>
                <a:ea typeface="Segoe UI Black" panose="020B0A02040204020203" pitchFamily="34" charset="0"/>
              </a:rPr>
              <a:t>3</a:t>
            </a:r>
            <a:endParaRPr lang="fi-FI" b="1" dirty="0">
              <a:latin typeface="+mn-lt"/>
              <a:ea typeface="Segoe UI Black" panose="020B0A02040204020203" pitchFamily="34" charset="0"/>
            </a:endParaRPr>
          </a:p>
        </p:txBody>
      </p:sp>
      <p:sp>
        <p:nvSpPr>
          <p:cNvPr id="11" name="Ellipsi 10">
            <a:extLst>
              <a:ext uri="{FF2B5EF4-FFF2-40B4-BE49-F238E27FC236}">
                <a16:creationId xmlns:a16="http://schemas.microsoft.com/office/drawing/2014/main" id="{C59D1A56-4379-4AB8-A28F-1C8CF3A2EFE0}"/>
              </a:ext>
            </a:extLst>
          </p:cNvPr>
          <p:cNvSpPr/>
          <p:nvPr/>
        </p:nvSpPr>
        <p:spPr>
          <a:xfrm>
            <a:off x="4425699" y="4971313"/>
            <a:ext cx="581612" cy="581612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r>
              <a:rPr lang="fi-FI" sz="2800" b="1" dirty="0">
                <a:latin typeface="+mn-lt"/>
                <a:ea typeface="Segoe UI Black" panose="020B0A02040204020203" pitchFamily="34" charset="0"/>
              </a:rPr>
              <a:t>4</a:t>
            </a:r>
            <a:endParaRPr lang="fi-FI" b="1" dirty="0">
              <a:latin typeface="+mn-lt"/>
              <a:ea typeface="Segoe UI Black" panose="020B0A0204020402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48970879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2706">
          <p15:clr>
            <a:srgbClr val="FBAE40"/>
          </p15:clr>
        </p15:guide>
        <p15:guide id="2" pos="2593">
          <p15:clr>
            <a:srgbClr val="FBAE40"/>
          </p15:clr>
        </p15:guide>
        <p15:guide id="3" pos="2819">
          <p15:clr>
            <a:srgbClr val="FBAE40"/>
          </p15:clr>
        </p15:guide>
        <p15:guide id="4" pos="3228">
          <p15:clr>
            <a:srgbClr val="FBAE40"/>
          </p15:clr>
        </p15:guide>
      </p15:sldGuideLst>
    </p:ext>
  </p:extLst>
</p:sldLayout>
</file>

<file path=ppt/slideLayouts/slideLayout8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5 kohta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833C3473-58F1-8EDF-A5B1-6178CAE22E8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95324" y="1217547"/>
            <a:ext cx="3421063" cy="2211454"/>
          </a:xfrm>
          <a:prstGeom prst="rect">
            <a:avLst/>
          </a:prstGeom>
        </p:spPr>
        <p:txBody>
          <a:bodyPr lIns="0" tIns="0" rIns="0" bIns="0" anchor="b"/>
          <a:lstStyle>
            <a:lvl1pPr algn="r">
              <a:defRPr sz="3200" b="1"/>
            </a:lvl1pPr>
          </a:lstStyle>
          <a:p>
            <a:r>
              <a:rPr lang="fi-FI" dirty="0"/>
              <a:t>Muokkaa </a:t>
            </a:r>
            <a:r>
              <a:rPr lang="fi-FI" dirty="0" err="1"/>
              <a:t>ots</a:t>
            </a:r>
            <a:r>
              <a:rPr lang="fi-FI" dirty="0"/>
              <a:t>. </a:t>
            </a:r>
            <a:r>
              <a:rPr lang="fi-FI" dirty="0" err="1"/>
              <a:t>perustyyl</a:t>
            </a:r>
            <a:r>
              <a:rPr lang="fi-FI" dirty="0"/>
              <a:t>. </a:t>
            </a:r>
            <a:r>
              <a:rPr lang="fi-FI" dirty="0" err="1"/>
              <a:t>napsautt</a:t>
            </a:r>
            <a:r>
              <a:rPr lang="fi-FI" dirty="0"/>
              <a:t>.</a:t>
            </a:r>
          </a:p>
        </p:txBody>
      </p:sp>
      <p:sp>
        <p:nvSpPr>
          <p:cNvPr id="3" name="Päivämäärän paikkamerkki 2">
            <a:extLst>
              <a:ext uri="{FF2B5EF4-FFF2-40B4-BE49-F238E27FC236}">
                <a16:creationId xmlns:a16="http://schemas.microsoft.com/office/drawing/2014/main" id="{4EDF806A-5A75-D1BA-FF93-4E72404FAE0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fi-FI"/>
              <a:t>2.4.2026</a:t>
            </a:r>
            <a:endParaRPr lang="fi-FI" dirty="0"/>
          </a:p>
        </p:txBody>
      </p:sp>
      <p:sp>
        <p:nvSpPr>
          <p:cNvPr id="4" name="Alatunnisteen paikkamerkki 3">
            <a:extLst>
              <a:ext uri="{FF2B5EF4-FFF2-40B4-BE49-F238E27FC236}">
                <a16:creationId xmlns:a16="http://schemas.microsoft.com/office/drawing/2014/main" id="{9579A185-BA8C-8B7F-23CD-D52E53638EE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i-FI"/>
              <a:t>12081 Amk ja yliopisto/korkeakouluopiskelijoiden kopiointi</a:t>
            </a:r>
            <a:endParaRPr lang="fi-FI" dirty="0"/>
          </a:p>
        </p:txBody>
      </p:sp>
      <p:sp>
        <p:nvSpPr>
          <p:cNvPr id="5" name="Dian numeron paikkamerkki 4">
            <a:extLst>
              <a:ext uri="{FF2B5EF4-FFF2-40B4-BE49-F238E27FC236}">
                <a16:creationId xmlns:a16="http://schemas.microsoft.com/office/drawing/2014/main" id="{A6148269-F3EB-28EA-DFA9-6FFB3BCE683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5B6939-2160-4D54-A0A9-177BFACD315D}" type="slidenum">
              <a:rPr lang="fi-FI" smtClean="0"/>
              <a:pPr/>
              <a:t>‹#›</a:t>
            </a:fld>
            <a:endParaRPr lang="fi-FI" dirty="0"/>
          </a:p>
        </p:txBody>
      </p:sp>
      <p:sp>
        <p:nvSpPr>
          <p:cNvPr id="9" name="Tekstin paikkamerkki 11">
            <a:extLst>
              <a:ext uri="{FF2B5EF4-FFF2-40B4-BE49-F238E27FC236}">
                <a16:creationId xmlns:a16="http://schemas.microsoft.com/office/drawing/2014/main" id="{348BD119-989E-7DEF-F4BC-2F96117F0A4D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5132139" y="1217547"/>
            <a:ext cx="6364536" cy="339027"/>
          </a:xfrm>
          <a:prstGeom prst="rect">
            <a:avLst/>
          </a:prstGeom>
        </p:spPr>
        <p:txBody>
          <a:bodyPr lIns="0" tIns="0" rIns="0" bIns="0" numCol="1" spcCol="0" anchor="ctr"/>
          <a:lstStyle>
            <a:lvl1pPr marL="0" indent="0">
              <a:spcBef>
                <a:spcPts val="0"/>
              </a:spcBef>
              <a:buClr>
                <a:schemeClr val="accent2"/>
              </a:buClr>
              <a:buNone/>
              <a:defRPr sz="1600" b="1"/>
            </a:lvl1pPr>
            <a:lvl2pPr marL="685800" indent="-228600">
              <a:buClr>
                <a:schemeClr val="accent2"/>
              </a:buClr>
              <a:buFontTx/>
              <a:buChar char="→"/>
              <a:defRPr sz="1600"/>
            </a:lvl2pPr>
            <a:lvl3pPr indent="-144000">
              <a:buClr>
                <a:schemeClr val="accent2"/>
              </a:buClr>
              <a:defRPr sz="1600"/>
            </a:lvl3pPr>
            <a:lvl4pPr indent="-144000">
              <a:buClr>
                <a:schemeClr val="accent2"/>
              </a:buClr>
              <a:defRPr sz="1600"/>
            </a:lvl4pPr>
            <a:lvl5pPr indent="-144000">
              <a:buClr>
                <a:schemeClr val="accent2"/>
              </a:buClr>
              <a:defRPr sz="1600"/>
            </a:lvl5pPr>
          </a:lstStyle>
          <a:p>
            <a:pPr lvl="0"/>
            <a:r>
              <a:rPr lang="fi-FI" dirty="0"/>
              <a:t>Muokkaa tekstin perustyylejä napsauttamalla</a:t>
            </a:r>
          </a:p>
        </p:txBody>
      </p:sp>
      <p:pic>
        <p:nvPicPr>
          <p:cNvPr id="19" name="Kuva 18">
            <a:extLst>
              <a:ext uri="{FF2B5EF4-FFF2-40B4-BE49-F238E27FC236}">
                <a16:creationId xmlns:a16="http://schemas.microsoft.com/office/drawing/2014/main" id="{3C553C70-B841-E6D1-FB0B-7C95BC0D44C4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-1916" y="0"/>
            <a:ext cx="4302787" cy="6165849"/>
          </a:xfrm>
          <a:prstGeom prst="rect">
            <a:avLst/>
          </a:prstGeom>
        </p:spPr>
      </p:pic>
      <p:sp>
        <p:nvSpPr>
          <p:cNvPr id="10" name="Tekstin paikkamerkki 9">
            <a:extLst>
              <a:ext uri="{FF2B5EF4-FFF2-40B4-BE49-F238E27FC236}">
                <a16:creationId xmlns:a16="http://schemas.microsoft.com/office/drawing/2014/main" id="{7D9AD773-B172-AD4D-32DF-CEAC03F213D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695323" y="3447659"/>
            <a:ext cx="3421065" cy="2192793"/>
          </a:xfrm>
          <a:prstGeom prst="rect">
            <a:avLst/>
          </a:prstGeom>
        </p:spPr>
        <p:txBody>
          <a:bodyPr/>
          <a:lstStyle>
            <a:lvl1pPr marL="0" indent="0" algn="r">
              <a:buNone/>
              <a:defRPr sz="1800">
                <a:solidFill>
                  <a:srgbClr val="FF0000"/>
                </a:solidFill>
                <a:latin typeface="Segoe UI Light" panose="020B0502040204020203" pitchFamily="34" charset="0"/>
                <a:cs typeface="Segoe UI Light" panose="020B0502040204020203" pitchFamily="34" charset="0"/>
              </a:defRPr>
            </a:lvl1pPr>
            <a:lvl2pPr marL="457200" indent="0">
              <a:buNone/>
              <a:defRPr sz="1800">
                <a:solidFill>
                  <a:srgbClr val="FF0000"/>
                </a:solidFill>
                <a:latin typeface="Segoe UI Light" panose="020B0502040204020203" pitchFamily="34" charset="0"/>
                <a:cs typeface="Segoe UI Light" panose="020B0502040204020203" pitchFamily="34" charset="0"/>
              </a:defRPr>
            </a:lvl2pPr>
            <a:lvl3pPr marL="914400" indent="0">
              <a:buNone/>
              <a:defRPr sz="1800">
                <a:solidFill>
                  <a:srgbClr val="FF0000"/>
                </a:solidFill>
                <a:latin typeface="Segoe UI Light" panose="020B0502040204020203" pitchFamily="34" charset="0"/>
                <a:cs typeface="Segoe UI Light" panose="020B0502040204020203" pitchFamily="34" charset="0"/>
              </a:defRPr>
            </a:lvl3pPr>
            <a:lvl4pPr marL="1371600" indent="0">
              <a:buNone/>
              <a:defRPr sz="1800">
                <a:solidFill>
                  <a:srgbClr val="FF0000"/>
                </a:solidFill>
                <a:latin typeface="Segoe UI Light" panose="020B0502040204020203" pitchFamily="34" charset="0"/>
                <a:cs typeface="Segoe UI Light" panose="020B0502040204020203" pitchFamily="34" charset="0"/>
              </a:defRPr>
            </a:lvl4pPr>
            <a:lvl5pPr marL="1828800" indent="0">
              <a:buNone/>
              <a:defRPr sz="1800">
                <a:solidFill>
                  <a:srgbClr val="FF0000"/>
                </a:solidFill>
                <a:latin typeface="Segoe UI Light" panose="020B0502040204020203" pitchFamily="34" charset="0"/>
                <a:cs typeface="Segoe UI Light" panose="020B0502040204020203" pitchFamily="34" charset="0"/>
              </a:defRPr>
            </a:lvl5pPr>
          </a:lstStyle>
          <a:p>
            <a:pPr lvl="0"/>
            <a:r>
              <a:rPr lang="fi-FI" dirty="0"/>
              <a:t>Muokkaa tekstin perustyylejä napsauttamalla</a:t>
            </a:r>
          </a:p>
        </p:txBody>
      </p:sp>
      <p:sp>
        <p:nvSpPr>
          <p:cNvPr id="37" name="Tekstin paikkamerkki 11">
            <a:extLst>
              <a:ext uri="{FF2B5EF4-FFF2-40B4-BE49-F238E27FC236}">
                <a16:creationId xmlns:a16="http://schemas.microsoft.com/office/drawing/2014/main" id="{1ADEE24F-AF9B-EDC7-817A-90DE085DE8EB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5132139" y="1598367"/>
            <a:ext cx="6364536" cy="540000"/>
          </a:xfrm>
          <a:prstGeom prst="rect">
            <a:avLst/>
          </a:prstGeom>
        </p:spPr>
        <p:txBody>
          <a:bodyPr lIns="0" tIns="0" rIns="0" bIns="0" numCol="1" spcCol="0" anchor="t"/>
          <a:lstStyle>
            <a:lvl1pPr marL="0" indent="0" rtl="0">
              <a:spcBef>
                <a:spcPts val="0"/>
              </a:spcBef>
              <a:buClr>
                <a:schemeClr val="accent2"/>
              </a:buClr>
              <a:buNone/>
              <a:defRPr sz="1600" b="0"/>
            </a:lvl1pPr>
            <a:lvl2pPr marL="685800" indent="-228600">
              <a:buClr>
                <a:schemeClr val="accent2"/>
              </a:buClr>
              <a:buFontTx/>
              <a:buChar char="→"/>
              <a:defRPr sz="1600"/>
            </a:lvl2pPr>
            <a:lvl3pPr indent="-144000">
              <a:buClr>
                <a:schemeClr val="accent2"/>
              </a:buClr>
              <a:defRPr sz="1600"/>
            </a:lvl3pPr>
            <a:lvl4pPr indent="-144000">
              <a:buClr>
                <a:schemeClr val="accent2"/>
              </a:buClr>
              <a:defRPr sz="1600"/>
            </a:lvl4pPr>
            <a:lvl5pPr indent="-144000">
              <a:buClr>
                <a:schemeClr val="accent2"/>
              </a:buClr>
              <a:defRPr sz="1600"/>
            </a:lvl5pPr>
          </a:lstStyle>
          <a:p>
            <a:pPr lvl="0"/>
            <a:r>
              <a:rPr lang="fi-FI" dirty="0"/>
              <a:t>Muokkaa tekstin perustyylejä napsauttamalla</a:t>
            </a:r>
          </a:p>
        </p:txBody>
      </p:sp>
      <p:sp>
        <p:nvSpPr>
          <p:cNvPr id="44" name="Tekstin paikkamerkki 11">
            <a:extLst>
              <a:ext uri="{FF2B5EF4-FFF2-40B4-BE49-F238E27FC236}">
                <a16:creationId xmlns:a16="http://schemas.microsoft.com/office/drawing/2014/main" id="{1BD50F0C-A999-0C47-93D0-4A05A73542AF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5132139" y="2252183"/>
            <a:ext cx="6364536" cy="360000"/>
          </a:xfrm>
          <a:prstGeom prst="rect">
            <a:avLst/>
          </a:prstGeom>
        </p:spPr>
        <p:txBody>
          <a:bodyPr lIns="0" tIns="0" rIns="0" bIns="0" numCol="1" spcCol="0" anchor="ctr"/>
          <a:lstStyle>
            <a:lvl1pPr marL="0" indent="0">
              <a:spcBef>
                <a:spcPts val="0"/>
              </a:spcBef>
              <a:buClr>
                <a:schemeClr val="accent2"/>
              </a:buClr>
              <a:buNone/>
              <a:defRPr sz="1600" b="1"/>
            </a:lvl1pPr>
            <a:lvl2pPr marL="685800" indent="-228600">
              <a:buClr>
                <a:schemeClr val="accent2"/>
              </a:buClr>
              <a:buFontTx/>
              <a:buChar char="→"/>
              <a:defRPr sz="1600"/>
            </a:lvl2pPr>
            <a:lvl3pPr indent="-144000">
              <a:buClr>
                <a:schemeClr val="accent2"/>
              </a:buClr>
              <a:defRPr sz="1600"/>
            </a:lvl3pPr>
            <a:lvl4pPr indent="-144000">
              <a:buClr>
                <a:schemeClr val="accent2"/>
              </a:buClr>
              <a:defRPr sz="1600"/>
            </a:lvl4pPr>
            <a:lvl5pPr indent="-144000">
              <a:buClr>
                <a:schemeClr val="accent2"/>
              </a:buClr>
              <a:defRPr sz="1600"/>
            </a:lvl5pPr>
          </a:lstStyle>
          <a:p>
            <a:pPr lvl="0"/>
            <a:r>
              <a:rPr lang="fi-FI" dirty="0"/>
              <a:t>Muokkaa tekstin perustyylejä napsauttamalla</a:t>
            </a:r>
          </a:p>
        </p:txBody>
      </p:sp>
      <p:sp>
        <p:nvSpPr>
          <p:cNvPr id="45" name="Tekstin paikkamerkki 11">
            <a:extLst>
              <a:ext uri="{FF2B5EF4-FFF2-40B4-BE49-F238E27FC236}">
                <a16:creationId xmlns:a16="http://schemas.microsoft.com/office/drawing/2014/main" id="{76E8D283-B8F6-48C5-BA0B-2BA7CFEE37BD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132139" y="2633003"/>
            <a:ext cx="6364536" cy="540000"/>
          </a:xfrm>
          <a:prstGeom prst="rect">
            <a:avLst/>
          </a:prstGeom>
        </p:spPr>
        <p:txBody>
          <a:bodyPr lIns="0" tIns="0" rIns="0" bIns="0" numCol="1" spcCol="0" anchor="t"/>
          <a:lstStyle>
            <a:lvl1pPr marL="0" indent="0" rtl="0">
              <a:spcBef>
                <a:spcPts val="0"/>
              </a:spcBef>
              <a:buClr>
                <a:schemeClr val="accent2"/>
              </a:buClr>
              <a:buNone/>
              <a:defRPr sz="1600" b="0"/>
            </a:lvl1pPr>
            <a:lvl2pPr marL="685800" indent="-228600">
              <a:buClr>
                <a:schemeClr val="accent2"/>
              </a:buClr>
              <a:buFontTx/>
              <a:buChar char="→"/>
              <a:defRPr sz="1600"/>
            </a:lvl2pPr>
            <a:lvl3pPr indent="-144000">
              <a:buClr>
                <a:schemeClr val="accent2"/>
              </a:buClr>
              <a:defRPr sz="1600"/>
            </a:lvl3pPr>
            <a:lvl4pPr indent="-144000">
              <a:buClr>
                <a:schemeClr val="accent2"/>
              </a:buClr>
              <a:defRPr sz="1600"/>
            </a:lvl4pPr>
            <a:lvl5pPr indent="-144000">
              <a:buClr>
                <a:schemeClr val="accent2"/>
              </a:buClr>
              <a:defRPr sz="1600"/>
            </a:lvl5pPr>
          </a:lstStyle>
          <a:p>
            <a:pPr lvl="0"/>
            <a:r>
              <a:rPr lang="fi-FI" dirty="0"/>
              <a:t>Muokkaa tekstin perustyylejä napsauttamalla</a:t>
            </a:r>
          </a:p>
        </p:txBody>
      </p:sp>
      <p:sp>
        <p:nvSpPr>
          <p:cNvPr id="46" name="Tekstin paikkamerkki 11">
            <a:extLst>
              <a:ext uri="{FF2B5EF4-FFF2-40B4-BE49-F238E27FC236}">
                <a16:creationId xmlns:a16="http://schemas.microsoft.com/office/drawing/2014/main" id="{DDCFE291-773B-A4A5-08B9-F49782D7C241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5132139" y="3273213"/>
            <a:ext cx="6364536" cy="360000"/>
          </a:xfrm>
          <a:prstGeom prst="rect">
            <a:avLst/>
          </a:prstGeom>
        </p:spPr>
        <p:txBody>
          <a:bodyPr lIns="0" tIns="0" rIns="0" bIns="0" numCol="1" spcCol="0" anchor="ctr"/>
          <a:lstStyle>
            <a:lvl1pPr marL="0" indent="0">
              <a:spcBef>
                <a:spcPts val="0"/>
              </a:spcBef>
              <a:buClr>
                <a:schemeClr val="accent2"/>
              </a:buClr>
              <a:buNone/>
              <a:defRPr sz="1600" b="1"/>
            </a:lvl1pPr>
            <a:lvl2pPr marL="685800" indent="-228600">
              <a:buClr>
                <a:schemeClr val="accent2"/>
              </a:buClr>
              <a:buFontTx/>
              <a:buChar char="→"/>
              <a:defRPr sz="1600"/>
            </a:lvl2pPr>
            <a:lvl3pPr indent="-144000">
              <a:buClr>
                <a:schemeClr val="accent2"/>
              </a:buClr>
              <a:defRPr sz="1600"/>
            </a:lvl3pPr>
            <a:lvl4pPr indent="-144000">
              <a:buClr>
                <a:schemeClr val="accent2"/>
              </a:buClr>
              <a:defRPr sz="1600"/>
            </a:lvl4pPr>
            <a:lvl5pPr indent="-144000">
              <a:buClr>
                <a:schemeClr val="accent2"/>
              </a:buClr>
              <a:defRPr sz="1600"/>
            </a:lvl5pPr>
          </a:lstStyle>
          <a:p>
            <a:pPr lvl="0"/>
            <a:r>
              <a:rPr lang="fi-FI" dirty="0"/>
              <a:t>Muokkaa tekstin perustyylejä napsauttamalla</a:t>
            </a:r>
          </a:p>
        </p:txBody>
      </p:sp>
      <p:sp>
        <p:nvSpPr>
          <p:cNvPr id="47" name="Tekstin paikkamerkki 11">
            <a:extLst>
              <a:ext uri="{FF2B5EF4-FFF2-40B4-BE49-F238E27FC236}">
                <a16:creationId xmlns:a16="http://schemas.microsoft.com/office/drawing/2014/main" id="{557013EB-0191-70FC-E0CF-13B0B8811A20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5132139" y="3654033"/>
            <a:ext cx="6364536" cy="540000"/>
          </a:xfrm>
          <a:prstGeom prst="rect">
            <a:avLst/>
          </a:prstGeom>
        </p:spPr>
        <p:txBody>
          <a:bodyPr lIns="0" tIns="0" rIns="0" bIns="0" numCol="1" spcCol="0" anchor="t"/>
          <a:lstStyle>
            <a:lvl1pPr marL="0" indent="0" rtl="0">
              <a:spcBef>
                <a:spcPts val="0"/>
              </a:spcBef>
              <a:buClr>
                <a:schemeClr val="accent2"/>
              </a:buClr>
              <a:buNone/>
              <a:defRPr sz="1600" b="0"/>
            </a:lvl1pPr>
            <a:lvl2pPr marL="685800" indent="-228600">
              <a:buClr>
                <a:schemeClr val="accent2"/>
              </a:buClr>
              <a:buFontTx/>
              <a:buChar char="→"/>
              <a:defRPr sz="1600"/>
            </a:lvl2pPr>
            <a:lvl3pPr indent="-144000">
              <a:buClr>
                <a:schemeClr val="accent2"/>
              </a:buClr>
              <a:defRPr sz="1600"/>
            </a:lvl3pPr>
            <a:lvl4pPr indent="-144000">
              <a:buClr>
                <a:schemeClr val="accent2"/>
              </a:buClr>
              <a:defRPr sz="1600"/>
            </a:lvl4pPr>
            <a:lvl5pPr indent="-144000">
              <a:buClr>
                <a:schemeClr val="accent2"/>
              </a:buClr>
              <a:defRPr sz="1600"/>
            </a:lvl5pPr>
          </a:lstStyle>
          <a:p>
            <a:pPr lvl="0"/>
            <a:r>
              <a:rPr lang="fi-FI" dirty="0"/>
              <a:t>Muokkaa tekstin perustyylejä napsauttamalla</a:t>
            </a:r>
          </a:p>
        </p:txBody>
      </p:sp>
      <p:sp>
        <p:nvSpPr>
          <p:cNvPr id="48" name="Tekstin paikkamerkki 11">
            <a:extLst>
              <a:ext uri="{FF2B5EF4-FFF2-40B4-BE49-F238E27FC236}">
                <a16:creationId xmlns:a16="http://schemas.microsoft.com/office/drawing/2014/main" id="{AD5A7995-C701-E13A-1E65-F073FD078D41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5132139" y="5315273"/>
            <a:ext cx="6364536" cy="360000"/>
          </a:xfrm>
          <a:prstGeom prst="rect">
            <a:avLst/>
          </a:prstGeom>
        </p:spPr>
        <p:txBody>
          <a:bodyPr lIns="0" tIns="0" rIns="0" bIns="0" numCol="1" spcCol="0" anchor="ctr"/>
          <a:lstStyle>
            <a:lvl1pPr marL="0" indent="0" rtl="0">
              <a:spcBef>
                <a:spcPts val="0"/>
              </a:spcBef>
              <a:buClr>
                <a:schemeClr val="accent2"/>
              </a:buClr>
              <a:buNone/>
              <a:defRPr sz="1600" b="1"/>
            </a:lvl1pPr>
            <a:lvl2pPr marL="685800" indent="-228600">
              <a:buClr>
                <a:schemeClr val="accent2"/>
              </a:buClr>
              <a:buFontTx/>
              <a:buChar char="→"/>
              <a:defRPr sz="1600"/>
            </a:lvl2pPr>
            <a:lvl3pPr indent="-144000">
              <a:buClr>
                <a:schemeClr val="accent2"/>
              </a:buClr>
              <a:defRPr sz="1600"/>
            </a:lvl3pPr>
            <a:lvl4pPr indent="-144000">
              <a:buClr>
                <a:schemeClr val="accent2"/>
              </a:buClr>
              <a:defRPr sz="1600"/>
            </a:lvl4pPr>
            <a:lvl5pPr indent="-144000">
              <a:buClr>
                <a:schemeClr val="accent2"/>
              </a:buClr>
              <a:defRPr sz="1600"/>
            </a:lvl5pPr>
          </a:lstStyle>
          <a:p>
            <a:pPr lvl="0"/>
            <a:r>
              <a:rPr lang="fi-FI" dirty="0"/>
              <a:t>Muokkaa tekstin perustyylejä napsauttamalla</a:t>
            </a:r>
          </a:p>
        </p:txBody>
      </p:sp>
      <p:sp>
        <p:nvSpPr>
          <p:cNvPr id="49" name="Tekstin paikkamerkki 11">
            <a:extLst>
              <a:ext uri="{FF2B5EF4-FFF2-40B4-BE49-F238E27FC236}">
                <a16:creationId xmlns:a16="http://schemas.microsoft.com/office/drawing/2014/main" id="{EDD9AFD6-4010-93A6-EA41-43053DEC58C4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5132139" y="5696094"/>
            <a:ext cx="6364536" cy="540000"/>
          </a:xfrm>
          <a:prstGeom prst="rect">
            <a:avLst/>
          </a:prstGeom>
        </p:spPr>
        <p:txBody>
          <a:bodyPr lIns="0" tIns="0" rIns="0" bIns="0" numCol="1" spcCol="0" anchor="t"/>
          <a:lstStyle>
            <a:lvl1pPr marL="0" indent="0" rtl="0">
              <a:spcBef>
                <a:spcPts val="0"/>
              </a:spcBef>
              <a:buClr>
                <a:schemeClr val="accent2"/>
              </a:buClr>
              <a:buNone/>
              <a:defRPr sz="1600" b="0"/>
            </a:lvl1pPr>
            <a:lvl2pPr marL="685800" indent="-228600">
              <a:buClr>
                <a:schemeClr val="accent2"/>
              </a:buClr>
              <a:buFontTx/>
              <a:buChar char="→"/>
              <a:defRPr sz="1600"/>
            </a:lvl2pPr>
            <a:lvl3pPr indent="-144000">
              <a:buClr>
                <a:schemeClr val="accent2"/>
              </a:buClr>
              <a:defRPr sz="1600"/>
            </a:lvl3pPr>
            <a:lvl4pPr indent="-144000">
              <a:buClr>
                <a:schemeClr val="accent2"/>
              </a:buClr>
              <a:defRPr sz="1600"/>
            </a:lvl4pPr>
            <a:lvl5pPr indent="-144000">
              <a:buClr>
                <a:schemeClr val="accent2"/>
              </a:buClr>
              <a:defRPr sz="1600"/>
            </a:lvl5pPr>
          </a:lstStyle>
          <a:p>
            <a:pPr lvl="0"/>
            <a:r>
              <a:rPr lang="fi-FI" dirty="0"/>
              <a:t>Muokkaa tekstin perustyylejä napsauttamalla</a:t>
            </a:r>
          </a:p>
        </p:txBody>
      </p:sp>
      <p:sp>
        <p:nvSpPr>
          <p:cNvPr id="6" name="Ellipsi 5">
            <a:extLst>
              <a:ext uri="{FF2B5EF4-FFF2-40B4-BE49-F238E27FC236}">
                <a16:creationId xmlns:a16="http://schemas.microsoft.com/office/drawing/2014/main" id="{F71C01DB-2ACF-58F5-429B-A73880BF9D7C}"/>
              </a:ext>
            </a:extLst>
          </p:cNvPr>
          <p:cNvSpPr/>
          <p:nvPr/>
        </p:nvSpPr>
        <p:spPr>
          <a:xfrm>
            <a:off x="4425699" y="1093903"/>
            <a:ext cx="581612" cy="581612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i-FI" sz="2800" b="1" dirty="0">
                <a:latin typeface="+mn-lt"/>
                <a:ea typeface="Segoe UI Black" panose="020B0A02040204020203" pitchFamily="34" charset="0"/>
              </a:rPr>
              <a:t>1</a:t>
            </a:r>
            <a:endParaRPr lang="fi-FI" b="1" dirty="0">
              <a:latin typeface="+mn-lt"/>
              <a:ea typeface="Segoe UI Black" panose="020B0A02040204020203" pitchFamily="34" charset="0"/>
            </a:endParaRPr>
          </a:p>
        </p:txBody>
      </p:sp>
      <p:sp>
        <p:nvSpPr>
          <p:cNvPr id="7" name="Ellipsi 6">
            <a:extLst>
              <a:ext uri="{FF2B5EF4-FFF2-40B4-BE49-F238E27FC236}">
                <a16:creationId xmlns:a16="http://schemas.microsoft.com/office/drawing/2014/main" id="{65F57CF6-9940-0ED0-FA75-9BA02561A367}"/>
              </a:ext>
            </a:extLst>
          </p:cNvPr>
          <p:cNvSpPr/>
          <p:nvPr/>
        </p:nvSpPr>
        <p:spPr>
          <a:xfrm>
            <a:off x="4425699" y="2127027"/>
            <a:ext cx="581612" cy="581612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i-FI" sz="2800" b="1" dirty="0">
                <a:latin typeface="+mn-lt"/>
                <a:ea typeface="Segoe UI Black" panose="020B0A02040204020203" pitchFamily="34" charset="0"/>
              </a:rPr>
              <a:t>2</a:t>
            </a:r>
            <a:endParaRPr lang="fi-FI" b="1" dirty="0">
              <a:latin typeface="+mn-lt"/>
              <a:ea typeface="Segoe UI Black" panose="020B0A02040204020203" pitchFamily="34" charset="0"/>
            </a:endParaRPr>
          </a:p>
        </p:txBody>
      </p:sp>
      <p:sp>
        <p:nvSpPr>
          <p:cNvPr id="8" name="Ellipsi 7">
            <a:extLst>
              <a:ext uri="{FF2B5EF4-FFF2-40B4-BE49-F238E27FC236}">
                <a16:creationId xmlns:a16="http://schemas.microsoft.com/office/drawing/2014/main" id="{E2472783-9F4F-6BA4-1477-A6E8D916A62B}"/>
              </a:ext>
            </a:extLst>
          </p:cNvPr>
          <p:cNvSpPr/>
          <p:nvPr/>
        </p:nvSpPr>
        <p:spPr>
          <a:xfrm>
            <a:off x="4425699" y="3160150"/>
            <a:ext cx="581612" cy="581612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r>
              <a:rPr lang="fi-FI" sz="2800" b="1" dirty="0">
                <a:latin typeface="+mn-lt"/>
                <a:ea typeface="Segoe UI Black" panose="020B0A02040204020203" pitchFamily="34" charset="0"/>
              </a:rPr>
              <a:t>3</a:t>
            </a:r>
            <a:endParaRPr lang="fi-FI" b="1" dirty="0">
              <a:latin typeface="+mn-lt"/>
              <a:ea typeface="Segoe UI Black" panose="020B0A02040204020203" pitchFamily="34" charset="0"/>
            </a:endParaRPr>
          </a:p>
        </p:txBody>
      </p:sp>
      <p:sp>
        <p:nvSpPr>
          <p:cNvPr id="11" name="Ellipsi 10">
            <a:extLst>
              <a:ext uri="{FF2B5EF4-FFF2-40B4-BE49-F238E27FC236}">
                <a16:creationId xmlns:a16="http://schemas.microsoft.com/office/drawing/2014/main" id="{C59D1A56-4379-4AB8-A28F-1C8CF3A2EFE0}"/>
              </a:ext>
            </a:extLst>
          </p:cNvPr>
          <p:cNvSpPr/>
          <p:nvPr/>
        </p:nvSpPr>
        <p:spPr>
          <a:xfrm>
            <a:off x="4425699" y="4193273"/>
            <a:ext cx="581612" cy="581612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r>
              <a:rPr lang="fi-FI" sz="2800" b="1" dirty="0">
                <a:latin typeface="+mn-lt"/>
                <a:ea typeface="Segoe UI Black" panose="020B0A02040204020203" pitchFamily="34" charset="0"/>
              </a:rPr>
              <a:t>4</a:t>
            </a:r>
            <a:endParaRPr lang="fi-FI" b="1" dirty="0">
              <a:latin typeface="+mn-lt"/>
              <a:ea typeface="Segoe UI Black" panose="020B0A02040204020203" pitchFamily="34" charset="0"/>
            </a:endParaRPr>
          </a:p>
        </p:txBody>
      </p:sp>
      <p:sp>
        <p:nvSpPr>
          <p:cNvPr id="12" name="Ellipsi 11">
            <a:extLst>
              <a:ext uri="{FF2B5EF4-FFF2-40B4-BE49-F238E27FC236}">
                <a16:creationId xmlns:a16="http://schemas.microsoft.com/office/drawing/2014/main" id="{F2A1D85F-8EF2-76A8-2790-83C1A72B5BCF}"/>
              </a:ext>
            </a:extLst>
          </p:cNvPr>
          <p:cNvSpPr/>
          <p:nvPr/>
        </p:nvSpPr>
        <p:spPr>
          <a:xfrm>
            <a:off x="4425699" y="5226397"/>
            <a:ext cx="581612" cy="581612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r>
              <a:rPr lang="fi-FI" sz="2800" b="1" dirty="0">
                <a:latin typeface="+mn-lt"/>
                <a:ea typeface="Segoe UI Black" panose="020B0A02040204020203" pitchFamily="34" charset="0"/>
              </a:rPr>
              <a:t>5</a:t>
            </a:r>
            <a:endParaRPr lang="fi-FI" b="1" dirty="0">
              <a:latin typeface="+mn-lt"/>
              <a:ea typeface="Segoe UI Black" panose="020B0A02040204020203" pitchFamily="34" charset="0"/>
            </a:endParaRPr>
          </a:p>
        </p:txBody>
      </p:sp>
      <p:sp>
        <p:nvSpPr>
          <p:cNvPr id="15" name="Tekstin paikkamerkki 11">
            <a:extLst>
              <a:ext uri="{FF2B5EF4-FFF2-40B4-BE49-F238E27FC236}">
                <a16:creationId xmlns:a16="http://schemas.microsoft.com/office/drawing/2014/main" id="{31F3B85F-7489-AD23-44C5-41564D0824CF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>
          <a:xfrm>
            <a:off x="5132139" y="4294243"/>
            <a:ext cx="6364536" cy="360000"/>
          </a:xfrm>
          <a:prstGeom prst="rect">
            <a:avLst/>
          </a:prstGeom>
        </p:spPr>
        <p:txBody>
          <a:bodyPr lIns="0" tIns="0" rIns="0" bIns="0" numCol="1" spcCol="0" anchor="ctr"/>
          <a:lstStyle>
            <a:lvl1pPr marL="0" indent="0" rtl="0">
              <a:spcBef>
                <a:spcPts val="0"/>
              </a:spcBef>
              <a:buClr>
                <a:schemeClr val="accent2"/>
              </a:buClr>
              <a:buNone/>
              <a:defRPr sz="1600" b="1"/>
            </a:lvl1pPr>
            <a:lvl2pPr marL="685800" indent="-228600">
              <a:buClr>
                <a:schemeClr val="accent2"/>
              </a:buClr>
              <a:buFontTx/>
              <a:buChar char="→"/>
              <a:defRPr sz="1600"/>
            </a:lvl2pPr>
            <a:lvl3pPr indent="-144000">
              <a:buClr>
                <a:schemeClr val="accent2"/>
              </a:buClr>
              <a:defRPr sz="1600"/>
            </a:lvl3pPr>
            <a:lvl4pPr indent="-144000">
              <a:buClr>
                <a:schemeClr val="accent2"/>
              </a:buClr>
              <a:defRPr sz="1600"/>
            </a:lvl4pPr>
            <a:lvl5pPr indent="-144000">
              <a:buClr>
                <a:schemeClr val="accent2"/>
              </a:buClr>
              <a:defRPr sz="1600"/>
            </a:lvl5pPr>
          </a:lstStyle>
          <a:p>
            <a:pPr lvl="0"/>
            <a:r>
              <a:rPr lang="fi-FI" dirty="0"/>
              <a:t>Muokkaa tekstin perustyylejä napsauttamalla</a:t>
            </a:r>
          </a:p>
        </p:txBody>
      </p:sp>
      <p:sp>
        <p:nvSpPr>
          <p:cNvPr id="16" name="Tekstin paikkamerkki 11">
            <a:extLst>
              <a:ext uri="{FF2B5EF4-FFF2-40B4-BE49-F238E27FC236}">
                <a16:creationId xmlns:a16="http://schemas.microsoft.com/office/drawing/2014/main" id="{0D51499D-606B-8E81-2584-94D1F6B2766C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5132139" y="4675063"/>
            <a:ext cx="6364536" cy="540000"/>
          </a:xfrm>
          <a:prstGeom prst="rect">
            <a:avLst/>
          </a:prstGeom>
        </p:spPr>
        <p:txBody>
          <a:bodyPr lIns="0" tIns="0" rIns="0" bIns="0" numCol="1" spcCol="0" anchor="t"/>
          <a:lstStyle>
            <a:lvl1pPr marL="0" indent="0" rtl="0">
              <a:spcBef>
                <a:spcPts val="0"/>
              </a:spcBef>
              <a:buClr>
                <a:schemeClr val="accent2"/>
              </a:buClr>
              <a:buNone/>
              <a:defRPr sz="1600" b="0"/>
            </a:lvl1pPr>
            <a:lvl2pPr marL="685800" indent="-228600">
              <a:buClr>
                <a:schemeClr val="accent2"/>
              </a:buClr>
              <a:buFontTx/>
              <a:buChar char="→"/>
              <a:defRPr sz="1600"/>
            </a:lvl2pPr>
            <a:lvl3pPr indent="-144000">
              <a:buClr>
                <a:schemeClr val="accent2"/>
              </a:buClr>
              <a:defRPr sz="1600"/>
            </a:lvl3pPr>
            <a:lvl4pPr indent="-144000">
              <a:buClr>
                <a:schemeClr val="accent2"/>
              </a:buClr>
              <a:defRPr sz="1600"/>
            </a:lvl4pPr>
            <a:lvl5pPr indent="-144000">
              <a:buClr>
                <a:schemeClr val="accent2"/>
              </a:buClr>
              <a:defRPr sz="1600"/>
            </a:lvl5pPr>
          </a:lstStyle>
          <a:p>
            <a:pPr lvl="0"/>
            <a:r>
              <a:rPr lang="fi-FI" dirty="0"/>
              <a:t>Muokkaa tekstin perustyylejä napsauttamalla</a:t>
            </a:r>
          </a:p>
        </p:txBody>
      </p:sp>
    </p:spTree>
    <p:extLst>
      <p:ext uri="{BB962C8B-B14F-4D97-AF65-F5344CB8AC3E}">
        <p14:creationId xmlns:p14="http://schemas.microsoft.com/office/powerpoint/2010/main" val="1401983882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2706">
          <p15:clr>
            <a:srgbClr val="FBAE40"/>
          </p15:clr>
        </p15:guide>
        <p15:guide id="2" pos="2593">
          <p15:clr>
            <a:srgbClr val="FBAE40"/>
          </p15:clr>
        </p15:guide>
        <p15:guide id="3" pos="2819">
          <p15:clr>
            <a:srgbClr val="FBAE40"/>
          </p15:clr>
        </p15:guide>
        <p15:guide id="4" pos="3228">
          <p15:clr>
            <a:srgbClr val="FBAE40"/>
          </p15:clr>
        </p15:guide>
      </p15:sldGuideLst>
    </p:ext>
  </p:extLst>
</p:sldLayout>
</file>

<file path=ppt/slideLayouts/slideLayout8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Eteneminen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Päivämäärän paikkamerkki 7">
            <a:extLst>
              <a:ext uri="{FF2B5EF4-FFF2-40B4-BE49-F238E27FC236}">
                <a16:creationId xmlns:a16="http://schemas.microsoft.com/office/drawing/2014/main" id="{CA5228D7-EFCF-62EF-5E55-9CFADA6A980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fi-FI"/>
              <a:t>2.4.2026</a:t>
            </a:r>
            <a:endParaRPr lang="fi-FI" dirty="0"/>
          </a:p>
        </p:txBody>
      </p:sp>
      <p:sp>
        <p:nvSpPr>
          <p:cNvPr id="9" name="Alatunnisteen paikkamerkki 8">
            <a:extLst>
              <a:ext uri="{FF2B5EF4-FFF2-40B4-BE49-F238E27FC236}">
                <a16:creationId xmlns:a16="http://schemas.microsoft.com/office/drawing/2014/main" id="{8CC9458F-F82E-D055-916C-4B0AC9CFE45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i-FI"/>
              <a:t>12081 Amk ja yliopisto/korkeakouluopiskelijoiden kopiointi</a:t>
            </a:r>
            <a:endParaRPr lang="fi-FI" dirty="0"/>
          </a:p>
        </p:txBody>
      </p:sp>
      <p:sp>
        <p:nvSpPr>
          <p:cNvPr id="10" name="Dian numeron paikkamerkki 9">
            <a:extLst>
              <a:ext uri="{FF2B5EF4-FFF2-40B4-BE49-F238E27FC236}">
                <a16:creationId xmlns:a16="http://schemas.microsoft.com/office/drawing/2014/main" id="{8E869AE3-E08E-8C00-96FF-46F50167920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5B6939-2160-4D54-A0A9-177BFACD315D}" type="slidenum">
              <a:rPr lang="fi-FI" smtClean="0"/>
              <a:pPr/>
              <a:t>‹#›</a:t>
            </a:fld>
            <a:endParaRPr lang="fi-FI" dirty="0"/>
          </a:p>
        </p:txBody>
      </p:sp>
      <p:pic>
        <p:nvPicPr>
          <p:cNvPr id="14" name="Kuva 13">
            <a:extLst>
              <a:ext uri="{FF2B5EF4-FFF2-40B4-BE49-F238E27FC236}">
                <a16:creationId xmlns:a16="http://schemas.microsoft.com/office/drawing/2014/main" id="{6ECED8E9-918D-0C21-CAD3-7D6E7397D1A0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1" y="-1"/>
            <a:ext cx="12027362" cy="1601953"/>
          </a:xfrm>
          <a:prstGeom prst="rect">
            <a:avLst/>
          </a:prstGeom>
        </p:spPr>
      </p:pic>
      <p:sp>
        <p:nvSpPr>
          <p:cNvPr id="2" name="Tekstin paikkamerkki 18">
            <a:extLst>
              <a:ext uri="{FF2B5EF4-FFF2-40B4-BE49-F238E27FC236}">
                <a16:creationId xmlns:a16="http://schemas.microsoft.com/office/drawing/2014/main" id="{6518B00A-928B-5347-D27D-7BC7A1B6A2E2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695325" y="1754098"/>
            <a:ext cx="10801350" cy="494364"/>
          </a:xfrm>
          <a:prstGeom prst="rect">
            <a:avLst/>
          </a:prstGeom>
        </p:spPr>
        <p:txBody>
          <a:bodyPr lIns="0" tIns="0" rIns="0" bIns="0">
            <a:normAutofit/>
          </a:bodyPr>
          <a:lstStyle>
            <a:lvl1pPr marL="0" indent="0">
              <a:buNone/>
              <a:defRPr sz="1600">
                <a:solidFill>
                  <a:schemeClr val="tx1"/>
                </a:solidFill>
                <a:latin typeface="+mj-lt"/>
              </a:defRPr>
            </a:lvl1pPr>
            <a:lvl2pPr marL="457200" indent="0">
              <a:buNone/>
              <a:defRPr>
                <a:solidFill>
                  <a:schemeClr val="tx1"/>
                </a:solidFill>
              </a:defRPr>
            </a:lvl2pPr>
            <a:lvl3pPr marL="914400" indent="0">
              <a:buNone/>
              <a:defRPr>
                <a:solidFill>
                  <a:schemeClr val="tx1"/>
                </a:solidFill>
              </a:defRPr>
            </a:lvl3pPr>
            <a:lvl4pPr marL="1371600" indent="0">
              <a:buNone/>
              <a:defRPr>
                <a:solidFill>
                  <a:schemeClr val="tx1"/>
                </a:solidFill>
              </a:defRPr>
            </a:lvl4pPr>
            <a:lvl5pPr marL="1828800" indent="0">
              <a:buNone/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fi-FI" dirty="0"/>
              <a:t>Muokkaa tekstin perustyylejä napsauttamalla.</a:t>
            </a:r>
          </a:p>
        </p:txBody>
      </p:sp>
      <p:grpSp>
        <p:nvGrpSpPr>
          <p:cNvPr id="37" name="Ryhmä 36">
            <a:extLst>
              <a:ext uri="{FF2B5EF4-FFF2-40B4-BE49-F238E27FC236}">
                <a16:creationId xmlns:a16="http://schemas.microsoft.com/office/drawing/2014/main" id="{3B0FD74D-22DB-951C-E17B-606FE8E88D6E}"/>
              </a:ext>
            </a:extLst>
          </p:cNvPr>
          <p:cNvGrpSpPr/>
          <p:nvPr/>
        </p:nvGrpSpPr>
        <p:grpSpPr>
          <a:xfrm>
            <a:off x="2123326" y="1948628"/>
            <a:ext cx="9531948" cy="1569660"/>
            <a:chOff x="2123326" y="1948628"/>
            <a:chExt cx="9531948" cy="1569660"/>
          </a:xfrm>
        </p:grpSpPr>
        <p:sp>
          <p:nvSpPr>
            <p:cNvPr id="3" name="Tekstiruutu 2">
              <a:extLst>
                <a:ext uri="{FF2B5EF4-FFF2-40B4-BE49-F238E27FC236}">
                  <a16:creationId xmlns:a16="http://schemas.microsoft.com/office/drawing/2014/main" id="{0D59C6B0-EB58-251F-3EA9-72C467373415}"/>
                </a:ext>
              </a:extLst>
            </p:cNvPr>
            <p:cNvSpPr txBox="1"/>
            <p:nvPr/>
          </p:nvSpPr>
          <p:spPr>
            <a:xfrm>
              <a:off x="2123326" y="1948628"/>
              <a:ext cx="779381" cy="1569660"/>
            </a:xfrm>
            <a:prstGeom prst="rect">
              <a:avLst/>
            </a:prstGeom>
            <a:noFill/>
            <a:effectLst/>
          </p:spPr>
          <p:txBody>
            <a:bodyPr wrap="non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i-FI" sz="9600" b="0" i="0" u="none" strike="noStrike" kern="1200" cap="none" spc="0" normalizeH="0" baseline="0" noProof="0" dirty="0">
                  <a:ln>
                    <a:noFill/>
                  </a:ln>
                  <a:solidFill>
                    <a:schemeClr val="accent3"/>
                  </a:solidFill>
                  <a:effectLst/>
                  <a:uLnTx/>
                  <a:uFillTx/>
                  <a:latin typeface="Segoe UI Black" panose="020B0A02040204020203" pitchFamily="34" charset="0"/>
                  <a:ea typeface="Segoe UI Black" panose="020B0A02040204020203" pitchFamily="34" charset="0"/>
                  <a:cs typeface="Calibri" panose="020F0502020204030204" pitchFamily="34" charset="0"/>
                </a:rPr>
                <a:t>1</a:t>
              </a:r>
            </a:p>
          </p:txBody>
        </p:sp>
        <p:sp>
          <p:nvSpPr>
            <p:cNvPr id="4" name="Tekstiruutu 3">
              <a:extLst>
                <a:ext uri="{FF2B5EF4-FFF2-40B4-BE49-F238E27FC236}">
                  <a16:creationId xmlns:a16="http://schemas.microsoft.com/office/drawing/2014/main" id="{B81D38D8-AEF1-F349-07FF-716319529D84}"/>
                </a:ext>
              </a:extLst>
            </p:cNvPr>
            <p:cNvSpPr txBox="1"/>
            <p:nvPr/>
          </p:nvSpPr>
          <p:spPr>
            <a:xfrm>
              <a:off x="4162585" y="1948628"/>
              <a:ext cx="922047" cy="1569660"/>
            </a:xfrm>
            <a:prstGeom prst="rect">
              <a:avLst/>
            </a:prstGeom>
            <a:noFill/>
            <a:effectLst/>
          </p:spPr>
          <p:txBody>
            <a:bodyPr wrap="non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i-FI" sz="9600" b="0" i="0" u="none" strike="noStrike" kern="1200" cap="none" spc="0" normalizeH="0" baseline="0" noProof="0" dirty="0">
                  <a:ln>
                    <a:noFill/>
                  </a:ln>
                  <a:solidFill>
                    <a:schemeClr val="accent3"/>
                  </a:solidFill>
                  <a:effectLst/>
                  <a:uLnTx/>
                  <a:uFillTx/>
                  <a:latin typeface="Segoe UI Black" panose="020B0A02040204020203" pitchFamily="34" charset="0"/>
                  <a:ea typeface="Segoe UI Black" panose="020B0A02040204020203" pitchFamily="34" charset="0"/>
                  <a:cs typeface="Calibri" panose="020F0502020204030204" pitchFamily="34" charset="0"/>
                </a:rPr>
                <a:t>2</a:t>
              </a:r>
            </a:p>
          </p:txBody>
        </p:sp>
        <p:sp>
          <p:nvSpPr>
            <p:cNvPr id="5" name="Tekstiruutu 4">
              <a:extLst>
                <a:ext uri="{FF2B5EF4-FFF2-40B4-BE49-F238E27FC236}">
                  <a16:creationId xmlns:a16="http://schemas.microsoft.com/office/drawing/2014/main" id="{BAE9248E-EF9E-96BE-3743-C14A46387B7B}"/>
                </a:ext>
              </a:extLst>
            </p:cNvPr>
            <p:cNvSpPr txBox="1"/>
            <p:nvPr/>
          </p:nvSpPr>
          <p:spPr>
            <a:xfrm>
              <a:off x="6360344" y="1948628"/>
              <a:ext cx="922047" cy="1569660"/>
            </a:xfrm>
            <a:prstGeom prst="rect">
              <a:avLst/>
            </a:prstGeom>
            <a:noFill/>
            <a:effectLst/>
          </p:spPr>
          <p:txBody>
            <a:bodyPr wrap="non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i-FI" sz="9600" b="0" i="0" u="none" strike="noStrike" kern="1200" cap="none" spc="0" normalizeH="0" baseline="0" noProof="0" dirty="0">
                  <a:ln>
                    <a:noFill/>
                  </a:ln>
                  <a:solidFill>
                    <a:schemeClr val="accent3"/>
                  </a:solidFill>
                  <a:effectLst/>
                  <a:uLnTx/>
                  <a:uFillTx/>
                  <a:latin typeface="Segoe UI Black" panose="020B0A02040204020203" pitchFamily="34" charset="0"/>
                  <a:ea typeface="Segoe UI Black" panose="020B0A02040204020203" pitchFamily="34" charset="0"/>
                  <a:cs typeface="Calibri" panose="020F0502020204030204" pitchFamily="34" charset="0"/>
                </a:rPr>
                <a:t>3</a:t>
              </a:r>
            </a:p>
          </p:txBody>
        </p:sp>
        <p:sp>
          <p:nvSpPr>
            <p:cNvPr id="6" name="Tekstiruutu 5">
              <a:extLst>
                <a:ext uri="{FF2B5EF4-FFF2-40B4-BE49-F238E27FC236}">
                  <a16:creationId xmlns:a16="http://schemas.microsoft.com/office/drawing/2014/main" id="{1BDB9196-09FF-A6D7-420D-0C03D4E4BFAB}"/>
                </a:ext>
              </a:extLst>
            </p:cNvPr>
            <p:cNvSpPr txBox="1"/>
            <p:nvPr/>
          </p:nvSpPr>
          <p:spPr>
            <a:xfrm>
              <a:off x="10733227" y="1948628"/>
              <a:ext cx="922047" cy="1569660"/>
            </a:xfrm>
            <a:prstGeom prst="rect">
              <a:avLst/>
            </a:prstGeom>
            <a:noFill/>
            <a:effectLst/>
          </p:spPr>
          <p:txBody>
            <a:bodyPr wrap="non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i-FI" sz="9600" b="0" i="0" u="none" strike="noStrike" kern="1200" cap="none" spc="0" normalizeH="0" baseline="0" noProof="0" dirty="0">
                  <a:ln>
                    <a:noFill/>
                  </a:ln>
                  <a:solidFill>
                    <a:schemeClr val="accent3"/>
                  </a:solidFill>
                  <a:effectLst/>
                  <a:uLnTx/>
                  <a:uFillTx/>
                  <a:latin typeface="Segoe UI Black" panose="020B0A02040204020203" pitchFamily="34" charset="0"/>
                  <a:ea typeface="Segoe UI Black" panose="020B0A02040204020203" pitchFamily="34" charset="0"/>
                  <a:cs typeface="Calibri" panose="020F0502020204030204" pitchFamily="34" charset="0"/>
                </a:rPr>
                <a:t>5</a:t>
              </a:r>
            </a:p>
          </p:txBody>
        </p:sp>
        <p:sp>
          <p:nvSpPr>
            <p:cNvPr id="11" name="Tekstiruutu 10">
              <a:extLst>
                <a:ext uri="{FF2B5EF4-FFF2-40B4-BE49-F238E27FC236}">
                  <a16:creationId xmlns:a16="http://schemas.microsoft.com/office/drawing/2014/main" id="{DEA7E9B1-8EA5-CA74-DEBB-1686B190C6D3}"/>
                </a:ext>
              </a:extLst>
            </p:cNvPr>
            <p:cNvSpPr txBox="1"/>
            <p:nvPr/>
          </p:nvSpPr>
          <p:spPr>
            <a:xfrm>
              <a:off x="8444717" y="1948628"/>
              <a:ext cx="949299" cy="1569660"/>
            </a:xfrm>
            <a:prstGeom prst="rect">
              <a:avLst/>
            </a:prstGeom>
            <a:noFill/>
            <a:effectLst/>
          </p:spPr>
          <p:txBody>
            <a:bodyPr wrap="non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i-FI" sz="9600" b="0" i="0" u="none" strike="noStrike" kern="1200" cap="none" spc="0" normalizeH="0" baseline="0" noProof="0" dirty="0">
                  <a:ln>
                    <a:noFill/>
                  </a:ln>
                  <a:solidFill>
                    <a:schemeClr val="accent3"/>
                  </a:solidFill>
                  <a:effectLst/>
                  <a:uLnTx/>
                  <a:uFillTx/>
                  <a:latin typeface="Segoe UI Black" panose="020B0A02040204020203" pitchFamily="34" charset="0"/>
                  <a:ea typeface="Segoe UI Black" panose="020B0A02040204020203" pitchFamily="34" charset="0"/>
                  <a:cs typeface="Calibri" panose="020F0502020204030204" pitchFamily="34" charset="0"/>
                </a:rPr>
                <a:t>4</a:t>
              </a:r>
            </a:p>
          </p:txBody>
        </p:sp>
      </p:grpSp>
      <p:sp>
        <p:nvSpPr>
          <p:cNvPr id="13" name="Tekstin paikkamerkki 10">
            <a:extLst>
              <a:ext uri="{FF2B5EF4-FFF2-40B4-BE49-F238E27FC236}">
                <a16:creationId xmlns:a16="http://schemas.microsoft.com/office/drawing/2014/main" id="{7478BB8C-F143-3BC9-2275-53CE21F20CF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710077" y="3301547"/>
            <a:ext cx="1980000" cy="2370138"/>
          </a:xfrm>
          <a:prstGeom prst="rect">
            <a:avLst/>
          </a:prstGeom>
        </p:spPr>
        <p:txBody>
          <a:bodyPr lIns="0" tIns="0" rIns="0" bIns="0">
            <a:noAutofit/>
          </a:bodyPr>
          <a:lstStyle>
            <a:lvl1pPr marL="87313" indent="-87313">
              <a:buClr>
                <a:schemeClr val="accent2"/>
              </a:buClr>
              <a:defRPr sz="1200">
                <a:latin typeface="+mj-lt"/>
              </a:defRPr>
            </a:lvl1pPr>
            <a:lvl2pPr marL="266700" indent="-85725">
              <a:buClr>
                <a:schemeClr val="accent2"/>
              </a:buClr>
              <a:defRPr sz="1000">
                <a:latin typeface="+mj-lt"/>
              </a:defRPr>
            </a:lvl2pPr>
            <a:lvl3pPr marL="447675" indent="-87313">
              <a:buClr>
                <a:schemeClr val="accent2"/>
              </a:buClr>
              <a:defRPr sz="1000">
                <a:latin typeface="+mj-lt"/>
              </a:defRPr>
            </a:lvl3pPr>
            <a:lvl4pPr marL="627063" indent="-85725">
              <a:buClr>
                <a:schemeClr val="accent2"/>
              </a:buClr>
              <a:defRPr sz="1000">
                <a:latin typeface="+mj-lt"/>
              </a:defRPr>
            </a:lvl4pPr>
            <a:lvl5pPr marL="808038" indent="-87313">
              <a:buClr>
                <a:schemeClr val="accent2"/>
              </a:buClr>
              <a:defRPr sz="1000">
                <a:latin typeface="+mj-lt"/>
              </a:defRPr>
            </a:lvl5pPr>
          </a:lstStyle>
          <a:p>
            <a:pPr lvl="0"/>
            <a:r>
              <a:rPr lang="fi-FI" dirty="0"/>
              <a:t>Muokkaa tekstin perustyylejä napsauttamalla</a:t>
            </a:r>
          </a:p>
          <a:p>
            <a:pPr lvl="1"/>
            <a:r>
              <a:rPr lang="fi-FI" dirty="0"/>
              <a:t>toinen taso</a:t>
            </a:r>
          </a:p>
          <a:p>
            <a:pPr lvl="2"/>
            <a:r>
              <a:rPr lang="fi-FI" dirty="0"/>
              <a:t>kolmas taso</a:t>
            </a:r>
          </a:p>
          <a:p>
            <a:pPr lvl="3"/>
            <a:r>
              <a:rPr lang="fi-FI" dirty="0"/>
              <a:t>neljäs taso</a:t>
            </a:r>
          </a:p>
          <a:p>
            <a:pPr lvl="4"/>
            <a:r>
              <a:rPr lang="fi-FI" dirty="0"/>
              <a:t>viides taso</a:t>
            </a:r>
          </a:p>
        </p:txBody>
      </p:sp>
      <p:sp>
        <p:nvSpPr>
          <p:cNvPr id="15" name="Tekstin paikkamerkki 10">
            <a:extLst>
              <a:ext uri="{FF2B5EF4-FFF2-40B4-BE49-F238E27FC236}">
                <a16:creationId xmlns:a16="http://schemas.microsoft.com/office/drawing/2014/main" id="{6C412D5A-897E-29D9-5B49-FD55F29CBEE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2919366" y="3301547"/>
            <a:ext cx="1980000" cy="2370138"/>
          </a:xfrm>
          <a:prstGeom prst="rect">
            <a:avLst/>
          </a:prstGeom>
        </p:spPr>
        <p:txBody>
          <a:bodyPr lIns="0" tIns="0" rIns="0" bIns="0">
            <a:noAutofit/>
          </a:bodyPr>
          <a:lstStyle>
            <a:lvl1pPr marL="87313" indent="-87313">
              <a:buClr>
                <a:schemeClr val="accent2"/>
              </a:buClr>
              <a:defRPr sz="1200">
                <a:latin typeface="+mj-lt"/>
              </a:defRPr>
            </a:lvl1pPr>
            <a:lvl2pPr marL="266700" indent="-85725">
              <a:buClr>
                <a:schemeClr val="accent2"/>
              </a:buClr>
              <a:defRPr sz="1000">
                <a:latin typeface="+mj-lt"/>
              </a:defRPr>
            </a:lvl2pPr>
            <a:lvl3pPr marL="447675" indent="-87313">
              <a:buClr>
                <a:schemeClr val="accent2"/>
              </a:buClr>
              <a:defRPr sz="1000">
                <a:latin typeface="+mj-lt"/>
              </a:defRPr>
            </a:lvl3pPr>
            <a:lvl4pPr marL="627063" indent="-85725">
              <a:buClr>
                <a:schemeClr val="accent2"/>
              </a:buClr>
              <a:defRPr sz="1000">
                <a:latin typeface="+mj-lt"/>
              </a:defRPr>
            </a:lvl4pPr>
            <a:lvl5pPr marL="808038" indent="-87313">
              <a:buClr>
                <a:schemeClr val="accent2"/>
              </a:buClr>
              <a:defRPr sz="1000">
                <a:latin typeface="+mj-lt"/>
              </a:defRPr>
            </a:lvl5pPr>
          </a:lstStyle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16" name="Tekstin paikkamerkki 10">
            <a:extLst>
              <a:ext uri="{FF2B5EF4-FFF2-40B4-BE49-F238E27FC236}">
                <a16:creationId xmlns:a16="http://schemas.microsoft.com/office/drawing/2014/main" id="{FF3D5A90-5E2D-AFCF-6F72-5B93097768A6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5094537" y="3296830"/>
            <a:ext cx="1980000" cy="2370138"/>
          </a:xfrm>
          <a:prstGeom prst="rect">
            <a:avLst/>
          </a:prstGeom>
        </p:spPr>
        <p:txBody>
          <a:bodyPr lIns="0" tIns="0" rIns="0" bIns="0">
            <a:noAutofit/>
          </a:bodyPr>
          <a:lstStyle>
            <a:lvl1pPr marL="87313" indent="-87313">
              <a:buClr>
                <a:schemeClr val="accent2"/>
              </a:buClr>
              <a:defRPr sz="1200">
                <a:latin typeface="+mj-lt"/>
              </a:defRPr>
            </a:lvl1pPr>
            <a:lvl2pPr marL="266700" indent="-85725">
              <a:buClr>
                <a:schemeClr val="accent2"/>
              </a:buClr>
              <a:defRPr sz="1000">
                <a:latin typeface="+mj-lt"/>
              </a:defRPr>
            </a:lvl2pPr>
            <a:lvl3pPr marL="447675" indent="-87313">
              <a:buClr>
                <a:schemeClr val="accent2"/>
              </a:buClr>
              <a:defRPr sz="1000">
                <a:latin typeface="+mj-lt"/>
              </a:defRPr>
            </a:lvl3pPr>
            <a:lvl4pPr marL="627063" indent="-85725">
              <a:buClr>
                <a:schemeClr val="accent2"/>
              </a:buClr>
              <a:defRPr sz="1000">
                <a:latin typeface="+mj-lt"/>
              </a:defRPr>
            </a:lvl4pPr>
            <a:lvl5pPr marL="808038" indent="-87313">
              <a:buClr>
                <a:schemeClr val="accent2"/>
              </a:buClr>
              <a:defRPr sz="1000">
                <a:latin typeface="+mj-lt"/>
              </a:defRPr>
            </a:lvl5pPr>
          </a:lstStyle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17" name="Tekstin paikkamerkki 10">
            <a:extLst>
              <a:ext uri="{FF2B5EF4-FFF2-40B4-BE49-F238E27FC236}">
                <a16:creationId xmlns:a16="http://schemas.microsoft.com/office/drawing/2014/main" id="{1E877186-03F4-239B-87C4-4600DDDADB6D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9470717" y="3301547"/>
            <a:ext cx="1980000" cy="2370138"/>
          </a:xfrm>
          <a:prstGeom prst="rect">
            <a:avLst/>
          </a:prstGeom>
        </p:spPr>
        <p:txBody>
          <a:bodyPr lIns="0" tIns="0" rIns="0" bIns="0">
            <a:noAutofit/>
          </a:bodyPr>
          <a:lstStyle>
            <a:lvl1pPr marL="87313" indent="-87313">
              <a:buClr>
                <a:schemeClr val="accent2"/>
              </a:buClr>
              <a:defRPr sz="1200">
                <a:latin typeface="+mj-lt"/>
              </a:defRPr>
            </a:lvl1pPr>
            <a:lvl2pPr marL="266700" indent="-85725">
              <a:buClr>
                <a:schemeClr val="accent2"/>
              </a:buClr>
              <a:defRPr sz="1000">
                <a:latin typeface="+mj-lt"/>
              </a:defRPr>
            </a:lvl2pPr>
            <a:lvl3pPr marL="447675" indent="-87313">
              <a:buClr>
                <a:schemeClr val="accent2"/>
              </a:buClr>
              <a:defRPr sz="1000">
                <a:latin typeface="+mj-lt"/>
              </a:defRPr>
            </a:lvl3pPr>
            <a:lvl4pPr marL="627063" indent="-85725">
              <a:buClr>
                <a:schemeClr val="accent2"/>
              </a:buClr>
              <a:defRPr sz="1000">
                <a:latin typeface="+mj-lt"/>
              </a:defRPr>
            </a:lvl4pPr>
            <a:lvl5pPr marL="808038" indent="-87313">
              <a:buClr>
                <a:schemeClr val="accent2"/>
              </a:buClr>
              <a:defRPr sz="1000">
                <a:latin typeface="+mj-lt"/>
              </a:defRPr>
            </a:lvl5pPr>
          </a:lstStyle>
          <a:p>
            <a:pPr lvl="0"/>
            <a:r>
              <a:rPr lang="fi-FI" dirty="0"/>
              <a:t>Muokkaa tekstin perustyylejä napsauttamalla</a:t>
            </a:r>
          </a:p>
          <a:p>
            <a:pPr lvl="1"/>
            <a:r>
              <a:rPr lang="fi-FI" dirty="0"/>
              <a:t>toinen taso</a:t>
            </a:r>
          </a:p>
          <a:p>
            <a:pPr lvl="2"/>
            <a:r>
              <a:rPr lang="fi-FI" dirty="0"/>
              <a:t>kolmas taso</a:t>
            </a:r>
          </a:p>
          <a:p>
            <a:pPr lvl="3"/>
            <a:r>
              <a:rPr lang="fi-FI" dirty="0"/>
              <a:t>neljäs taso</a:t>
            </a:r>
          </a:p>
          <a:p>
            <a:pPr lvl="4"/>
            <a:r>
              <a:rPr lang="fi-FI" dirty="0"/>
              <a:t>viides taso</a:t>
            </a:r>
          </a:p>
        </p:txBody>
      </p:sp>
      <p:sp>
        <p:nvSpPr>
          <p:cNvPr id="18" name="Tekstin paikkamerkki 10">
            <a:extLst>
              <a:ext uri="{FF2B5EF4-FFF2-40B4-BE49-F238E27FC236}">
                <a16:creationId xmlns:a16="http://schemas.microsoft.com/office/drawing/2014/main" id="{D68F8671-8956-0D9C-150E-2E19B3CA76B8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7287844" y="3296643"/>
            <a:ext cx="1980000" cy="2370138"/>
          </a:xfrm>
          <a:prstGeom prst="rect">
            <a:avLst/>
          </a:prstGeom>
        </p:spPr>
        <p:txBody>
          <a:bodyPr lIns="0" tIns="0" rIns="0" bIns="0">
            <a:noAutofit/>
          </a:bodyPr>
          <a:lstStyle>
            <a:lvl1pPr marL="87313" indent="-87313">
              <a:buClr>
                <a:schemeClr val="accent2"/>
              </a:buClr>
              <a:defRPr sz="1200">
                <a:latin typeface="+mj-lt"/>
              </a:defRPr>
            </a:lvl1pPr>
            <a:lvl2pPr marL="266700" indent="-85725">
              <a:buClr>
                <a:schemeClr val="accent2"/>
              </a:buClr>
              <a:defRPr sz="1000">
                <a:latin typeface="+mj-lt"/>
              </a:defRPr>
            </a:lvl2pPr>
            <a:lvl3pPr marL="447675" indent="-87313">
              <a:buClr>
                <a:schemeClr val="accent2"/>
              </a:buClr>
              <a:defRPr sz="1000">
                <a:latin typeface="+mj-lt"/>
              </a:defRPr>
            </a:lvl3pPr>
            <a:lvl4pPr marL="627063" indent="-85725">
              <a:buClr>
                <a:schemeClr val="accent2"/>
              </a:buClr>
              <a:defRPr sz="1000">
                <a:latin typeface="+mj-lt"/>
              </a:defRPr>
            </a:lvl4pPr>
            <a:lvl5pPr marL="808038" indent="-87313">
              <a:buClr>
                <a:schemeClr val="accent2"/>
              </a:buClr>
              <a:defRPr sz="1000">
                <a:latin typeface="+mj-lt"/>
              </a:defRPr>
            </a:lvl5pPr>
          </a:lstStyle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19" name="Tekstin paikkamerkki 13">
            <a:extLst>
              <a:ext uri="{FF2B5EF4-FFF2-40B4-BE49-F238E27FC236}">
                <a16:creationId xmlns:a16="http://schemas.microsoft.com/office/drawing/2014/main" id="{2F3E23FD-D8B2-6C8B-5E60-E5FE355FF73E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710077" y="5744710"/>
            <a:ext cx="1980000" cy="421140"/>
          </a:xfrm>
          <a:prstGeom prst="rect">
            <a:avLst/>
          </a:prstGeom>
        </p:spPr>
        <p:txBody>
          <a:bodyPr lIns="0" tIns="0" rIns="0" bIns="0" anchor="b">
            <a:noAutofit/>
          </a:bodyPr>
          <a:lstStyle>
            <a:lvl1pPr marL="0" indent="0">
              <a:buNone/>
              <a:defRPr sz="1400" b="0">
                <a:solidFill>
                  <a:schemeClr val="accent2"/>
                </a:solidFill>
                <a:latin typeface="Segoe UI Light" panose="020B0502040204020203" pitchFamily="34" charset="0"/>
                <a:cs typeface="Segoe UI Light" panose="020B0502040204020203" pitchFamily="34" charset="0"/>
              </a:defRPr>
            </a:lvl1pPr>
            <a:lvl2pPr marL="355600" indent="0">
              <a:buNone/>
              <a:defRPr sz="1400" b="1">
                <a:solidFill>
                  <a:schemeClr val="accent1"/>
                </a:solidFill>
              </a:defRPr>
            </a:lvl2pPr>
            <a:lvl3pPr marL="719138" indent="0">
              <a:buNone/>
              <a:defRPr sz="1400" b="1">
                <a:solidFill>
                  <a:schemeClr val="accent1"/>
                </a:solidFill>
              </a:defRPr>
            </a:lvl3pPr>
            <a:lvl4pPr marL="1074738" indent="0">
              <a:buNone/>
              <a:defRPr sz="1400" b="1">
                <a:solidFill>
                  <a:schemeClr val="accent1"/>
                </a:solidFill>
              </a:defRPr>
            </a:lvl4pPr>
            <a:lvl5pPr marL="1439863" indent="0">
              <a:buNone/>
              <a:defRPr sz="1400" b="1">
                <a:solidFill>
                  <a:schemeClr val="accent1"/>
                </a:solidFill>
              </a:defRPr>
            </a:lvl5pPr>
          </a:lstStyle>
          <a:p>
            <a:pPr lvl="0"/>
            <a:r>
              <a:rPr lang="fi-FI" dirty="0"/>
              <a:t>Aikataulu</a:t>
            </a:r>
          </a:p>
        </p:txBody>
      </p:sp>
      <p:sp>
        <p:nvSpPr>
          <p:cNvPr id="20" name="Tekstin paikkamerkki 13">
            <a:extLst>
              <a:ext uri="{FF2B5EF4-FFF2-40B4-BE49-F238E27FC236}">
                <a16:creationId xmlns:a16="http://schemas.microsoft.com/office/drawing/2014/main" id="{9A561D7E-662D-3FA1-BEFF-A90112D02AE7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2919365" y="5744710"/>
            <a:ext cx="1990151" cy="421140"/>
          </a:xfrm>
          <a:prstGeom prst="rect">
            <a:avLst/>
          </a:prstGeom>
        </p:spPr>
        <p:txBody>
          <a:bodyPr lIns="0" tIns="0" rIns="0" bIns="0" anchor="b">
            <a:noAutofit/>
          </a:bodyPr>
          <a:lstStyle>
            <a:lvl1pPr marL="0" indent="0">
              <a:buNone/>
              <a:defRPr sz="1400" b="0">
                <a:solidFill>
                  <a:schemeClr val="accent2"/>
                </a:solidFill>
                <a:latin typeface="Segoe UI Light" panose="020B0502040204020203" pitchFamily="34" charset="0"/>
                <a:cs typeface="Segoe UI Light" panose="020B0502040204020203" pitchFamily="34" charset="0"/>
              </a:defRPr>
            </a:lvl1pPr>
            <a:lvl2pPr marL="355600" indent="0">
              <a:buNone/>
              <a:defRPr sz="1400" b="1">
                <a:solidFill>
                  <a:schemeClr val="accent1"/>
                </a:solidFill>
              </a:defRPr>
            </a:lvl2pPr>
            <a:lvl3pPr marL="719138" indent="0">
              <a:buNone/>
              <a:defRPr sz="1400" b="1">
                <a:solidFill>
                  <a:schemeClr val="accent1"/>
                </a:solidFill>
              </a:defRPr>
            </a:lvl3pPr>
            <a:lvl4pPr marL="1074738" indent="0">
              <a:buNone/>
              <a:defRPr sz="1400" b="1">
                <a:solidFill>
                  <a:schemeClr val="accent1"/>
                </a:solidFill>
              </a:defRPr>
            </a:lvl4pPr>
            <a:lvl5pPr marL="1439863" indent="0">
              <a:buNone/>
              <a:defRPr sz="1400" b="1">
                <a:solidFill>
                  <a:schemeClr val="accent1"/>
                </a:solidFill>
              </a:defRPr>
            </a:lvl5pPr>
          </a:lstStyle>
          <a:p>
            <a:pPr lvl="0"/>
            <a:r>
              <a:rPr lang="fi-FI"/>
              <a:t>Aikataulu</a:t>
            </a:r>
          </a:p>
        </p:txBody>
      </p:sp>
      <p:sp>
        <p:nvSpPr>
          <p:cNvPr id="21" name="Tekstin paikkamerkki 13">
            <a:extLst>
              <a:ext uri="{FF2B5EF4-FFF2-40B4-BE49-F238E27FC236}">
                <a16:creationId xmlns:a16="http://schemas.microsoft.com/office/drawing/2014/main" id="{7D8C7102-A2E5-FAAF-031D-6275F94EEE99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5094536" y="5752577"/>
            <a:ext cx="1980000" cy="415500"/>
          </a:xfrm>
          <a:prstGeom prst="rect">
            <a:avLst/>
          </a:prstGeom>
        </p:spPr>
        <p:txBody>
          <a:bodyPr lIns="0" tIns="0" rIns="0" bIns="0" anchor="b">
            <a:noAutofit/>
          </a:bodyPr>
          <a:lstStyle>
            <a:lvl1pPr marL="0" indent="0">
              <a:buNone/>
              <a:defRPr sz="1400" b="0">
                <a:solidFill>
                  <a:schemeClr val="accent2"/>
                </a:solidFill>
                <a:latin typeface="Segoe UI Light" panose="020B0502040204020203" pitchFamily="34" charset="0"/>
                <a:cs typeface="Segoe UI Light" panose="020B0502040204020203" pitchFamily="34" charset="0"/>
              </a:defRPr>
            </a:lvl1pPr>
            <a:lvl2pPr marL="355600" indent="0">
              <a:buNone/>
              <a:defRPr sz="1400" b="1">
                <a:solidFill>
                  <a:schemeClr val="accent1"/>
                </a:solidFill>
              </a:defRPr>
            </a:lvl2pPr>
            <a:lvl3pPr marL="719138" indent="0">
              <a:buNone/>
              <a:defRPr sz="1400" b="1">
                <a:solidFill>
                  <a:schemeClr val="accent1"/>
                </a:solidFill>
              </a:defRPr>
            </a:lvl3pPr>
            <a:lvl4pPr marL="1074738" indent="0">
              <a:buNone/>
              <a:defRPr sz="1400" b="1">
                <a:solidFill>
                  <a:schemeClr val="accent1"/>
                </a:solidFill>
              </a:defRPr>
            </a:lvl4pPr>
            <a:lvl5pPr marL="1439863" indent="0">
              <a:buNone/>
              <a:defRPr sz="1400" b="1">
                <a:solidFill>
                  <a:schemeClr val="accent1"/>
                </a:solidFill>
              </a:defRPr>
            </a:lvl5pPr>
          </a:lstStyle>
          <a:p>
            <a:pPr lvl="0"/>
            <a:r>
              <a:rPr lang="fi-FI"/>
              <a:t>Aikataulu</a:t>
            </a:r>
          </a:p>
        </p:txBody>
      </p:sp>
      <p:sp>
        <p:nvSpPr>
          <p:cNvPr id="22" name="Tekstin paikkamerkki 13">
            <a:extLst>
              <a:ext uri="{FF2B5EF4-FFF2-40B4-BE49-F238E27FC236}">
                <a16:creationId xmlns:a16="http://schemas.microsoft.com/office/drawing/2014/main" id="{7B9DA017-270F-D4E5-32E1-6422F03F940A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7284962" y="5736973"/>
            <a:ext cx="1988369" cy="426686"/>
          </a:xfrm>
          <a:prstGeom prst="rect">
            <a:avLst/>
          </a:prstGeom>
        </p:spPr>
        <p:txBody>
          <a:bodyPr lIns="0" tIns="0" rIns="0" bIns="0" anchor="b">
            <a:noAutofit/>
          </a:bodyPr>
          <a:lstStyle>
            <a:lvl1pPr marL="0" indent="0">
              <a:buNone/>
              <a:defRPr sz="1400" b="0">
                <a:solidFill>
                  <a:schemeClr val="accent2"/>
                </a:solidFill>
                <a:latin typeface="Segoe UI Light" panose="020B0502040204020203" pitchFamily="34" charset="0"/>
                <a:cs typeface="Segoe UI Light" panose="020B0502040204020203" pitchFamily="34" charset="0"/>
              </a:defRPr>
            </a:lvl1pPr>
            <a:lvl2pPr marL="355600" indent="0">
              <a:buNone/>
              <a:defRPr sz="1400" b="1">
                <a:solidFill>
                  <a:schemeClr val="accent1"/>
                </a:solidFill>
              </a:defRPr>
            </a:lvl2pPr>
            <a:lvl3pPr marL="719138" indent="0">
              <a:buNone/>
              <a:defRPr sz="1400" b="1">
                <a:solidFill>
                  <a:schemeClr val="accent1"/>
                </a:solidFill>
              </a:defRPr>
            </a:lvl3pPr>
            <a:lvl4pPr marL="1074738" indent="0">
              <a:buNone/>
              <a:defRPr sz="1400" b="1">
                <a:solidFill>
                  <a:schemeClr val="accent1"/>
                </a:solidFill>
              </a:defRPr>
            </a:lvl4pPr>
            <a:lvl5pPr marL="1439863" indent="0">
              <a:buNone/>
              <a:defRPr sz="1400" b="1">
                <a:solidFill>
                  <a:schemeClr val="accent1"/>
                </a:solidFill>
              </a:defRPr>
            </a:lvl5pPr>
          </a:lstStyle>
          <a:p>
            <a:pPr lvl="0"/>
            <a:r>
              <a:rPr lang="fi-FI"/>
              <a:t>Aikataulu</a:t>
            </a:r>
          </a:p>
        </p:txBody>
      </p:sp>
      <p:sp>
        <p:nvSpPr>
          <p:cNvPr id="23" name="Tekstin paikkamerkki 13">
            <a:extLst>
              <a:ext uri="{FF2B5EF4-FFF2-40B4-BE49-F238E27FC236}">
                <a16:creationId xmlns:a16="http://schemas.microsoft.com/office/drawing/2014/main" id="{8EC15137-9B86-F157-648F-47CBD4B62D8D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9470717" y="5736974"/>
            <a:ext cx="1979997" cy="426686"/>
          </a:xfrm>
          <a:prstGeom prst="rect">
            <a:avLst/>
          </a:prstGeom>
        </p:spPr>
        <p:txBody>
          <a:bodyPr lIns="0" tIns="0" rIns="0" bIns="0" anchor="b">
            <a:noAutofit/>
          </a:bodyPr>
          <a:lstStyle>
            <a:lvl1pPr marL="0" indent="0">
              <a:buNone/>
              <a:defRPr sz="1400" b="0">
                <a:solidFill>
                  <a:schemeClr val="accent2"/>
                </a:solidFill>
                <a:latin typeface="Segoe UI Light" panose="020B0502040204020203" pitchFamily="34" charset="0"/>
                <a:cs typeface="Segoe UI Light" panose="020B0502040204020203" pitchFamily="34" charset="0"/>
              </a:defRPr>
            </a:lvl1pPr>
            <a:lvl2pPr marL="355600" indent="0">
              <a:buNone/>
              <a:defRPr sz="1400" b="1">
                <a:solidFill>
                  <a:schemeClr val="accent1"/>
                </a:solidFill>
              </a:defRPr>
            </a:lvl2pPr>
            <a:lvl3pPr marL="719138" indent="0">
              <a:buNone/>
              <a:defRPr sz="1400" b="1">
                <a:solidFill>
                  <a:schemeClr val="accent1"/>
                </a:solidFill>
              </a:defRPr>
            </a:lvl3pPr>
            <a:lvl4pPr marL="1074738" indent="0">
              <a:buNone/>
              <a:defRPr sz="1400" b="1">
                <a:solidFill>
                  <a:schemeClr val="accent1"/>
                </a:solidFill>
              </a:defRPr>
            </a:lvl4pPr>
            <a:lvl5pPr marL="1439863" indent="0">
              <a:buNone/>
              <a:defRPr sz="1400" b="1">
                <a:solidFill>
                  <a:schemeClr val="accent1"/>
                </a:solidFill>
              </a:defRPr>
            </a:lvl5pPr>
          </a:lstStyle>
          <a:p>
            <a:pPr lvl="0"/>
            <a:r>
              <a:rPr lang="fi-FI" dirty="0"/>
              <a:t>Aikataulu</a:t>
            </a:r>
          </a:p>
        </p:txBody>
      </p:sp>
      <p:grpSp>
        <p:nvGrpSpPr>
          <p:cNvPr id="24" name="Ryhmä 23">
            <a:extLst>
              <a:ext uri="{FF2B5EF4-FFF2-40B4-BE49-F238E27FC236}">
                <a16:creationId xmlns:a16="http://schemas.microsoft.com/office/drawing/2014/main" id="{657239C1-79D3-FE5A-31A7-827F970DEE7F}"/>
              </a:ext>
            </a:extLst>
          </p:cNvPr>
          <p:cNvGrpSpPr/>
          <p:nvPr/>
        </p:nvGrpSpPr>
        <p:grpSpPr>
          <a:xfrm>
            <a:off x="642427" y="2290439"/>
            <a:ext cx="8751589" cy="3908120"/>
            <a:chOff x="486953" y="2030503"/>
            <a:chExt cx="8751589" cy="3893070"/>
          </a:xfrm>
        </p:grpSpPr>
        <p:sp>
          <p:nvSpPr>
            <p:cNvPr id="25" name="Line 20">
              <a:extLst>
                <a:ext uri="{FF2B5EF4-FFF2-40B4-BE49-F238E27FC236}">
                  <a16:creationId xmlns:a16="http://schemas.microsoft.com/office/drawing/2014/main" id="{2E66E042-87FF-2F86-DCBB-89E5CE328EDD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486953" y="2030503"/>
              <a:ext cx="0" cy="3893070"/>
            </a:xfrm>
            <a:prstGeom prst="line">
              <a:avLst/>
            </a:prstGeom>
            <a:solidFill>
              <a:schemeClr val="bg1">
                <a:lumMod val="95000"/>
              </a:schemeClr>
            </a:solidFill>
            <a:ln w="9525">
              <a:solidFill>
                <a:schemeClr val="accent2"/>
              </a:solidFill>
              <a:prstDash val="solid"/>
              <a:round/>
              <a:headEnd/>
              <a:tailEnd/>
            </a:ln>
          </p:spPr>
          <p:txBody>
            <a:bodyPr lIns="0" tIns="36000" rIns="108000" bIns="36000" anchorCtr="1"/>
            <a:lstStyle/>
            <a:p>
              <a:pPr marL="108000" marR="0" lvl="0" indent="-7200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 typeface="Wingdings" panose="05000000000000000000" pitchFamily="2" charset="2"/>
                <a:buChar char="§"/>
                <a:tabLst/>
                <a:defRPr/>
              </a:pPr>
              <a:endParaRPr kumimoji="0" lang="fi-FI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j-lt"/>
                <a:ea typeface="+mn-ea"/>
                <a:cs typeface="+mn-cs"/>
              </a:endParaRPr>
            </a:p>
          </p:txBody>
        </p:sp>
        <p:sp>
          <p:nvSpPr>
            <p:cNvPr id="26" name="Line 20">
              <a:extLst>
                <a:ext uri="{FF2B5EF4-FFF2-40B4-BE49-F238E27FC236}">
                  <a16:creationId xmlns:a16="http://schemas.microsoft.com/office/drawing/2014/main" id="{657DBDA0-4080-9B9E-A5D9-6BBFEA328711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2689606" y="2030503"/>
              <a:ext cx="0" cy="3893070"/>
            </a:xfrm>
            <a:prstGeom prst="line">
              <a:avLst/>
            </a:prstGeom>
            <a:solidFill>
              <a:schemeClr val="bg1">
                <a:lumMod val="95000"/>
              </a:schemeClr>
            </a:solidFill>
            <a:ln w="9525">
              <a:solidFill>
                <a:schemeClr val="accent2"/>
              </a:solidFill>
              <a:prstDash val="solid"/>
              <a:round/>
              <a:headEnd/>
              <a:tailEnd/>
            </a:ln>
          </p:spPr>
          <p:txBody>
            <a:bodyPr lIns="0" tIns="36000" rIns="108000" bIns="36000" anchorCtr="1"/>
            <a:lstStyle/>
            <a:p>
              <a:pPr marL="108000" marR="0" lvl="0" indent="-7200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 typeface="Wingdings" panose="05000000000000000000" pitchFamily="2" charset="2"/>
                <a:buChar char="§"/>
                <a:tabLst/>
                <a:defRPr/>
              </a:pPr>
              <a:endParaRPr kumimoji="0" lang="fi-FI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j-lt"/>
                <a:ea typeface="+mn-ea"/>
                <a:cs typeface="+mn-cs"/>
              </a:endParaRPr>
            </a:p>
          </p:txBody>
        </p:sp>
        <p:sp>
          <p:nvSpPr>
            <p:cNvPr id="27" name="Line 20">
              <a:extLst>
                <a:ext uri="{FF2B5EF4-FFF2-40B4-BE49-F238E27FC236}">
                  <a16:creationId xmlns:a16="http://schemas.microsoft.com/office/drawing/2014/main" id="{060C51C9-F22D-BC33-4716-83831B53C3AB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4871320" y="2030503"/>
              <a:ext cx="0" cy="3893070"/>
            </a:xfrm>
            <a:prstGeom prst="line">
              <a:avLst/>
            </a:prstGeom>
            <a:solidFill>
              <a:schemeClr val="bg1">
                <a:lumMod val="95000"/>
              </a:schemeClr>
            </a:solidFill>
            <a:ln w="9525">
              <a:solidFill>
                <a:schemeClr val="accent2"/>
              </a:solidFill>
              <a:prstDash val="solid"/>
              <a:round/>
              <a:headEnd/>
              <a:tailEnd/>
            </a:ln>
          </p:spPr>
          <p:txBody>
            <a:bodyPr lIns="0" tIns="36000" rIns="108000" bIns="36000" anchorCtr="1"/>
            <a:lstStyle/>
            <a:p>
              <a:pPr marL="108000" marR="0" lvl="0" indent="-7200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 typeface="Wingdings" panose="05000000000000000000" pitchFamily="2" charset="2"/>
                <a:buChar char="§"/>
                <a:tabLst/>
                <a:defRPr/>
              </a:pPr>
              <a:endParaRPr kumimoji="0" lang="fi-FI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j-lt"/>
                <a:ea typeface="+mn-ea"/>
                <a:cs typeface="+mn-cs"/>
              </a:endParaRPr>
            </a:p>
          </p:txBody>
        </p:sp>
        <p:sp>
          <p:nvSpPr>
            <p:cNvPr id="28" name="Line 20">
              <a:extLst>
                <a:ext uri="{FF2B5EF4-FFF2-40B4-BE49-F238E27FC236}">
                  <a16:creationId xmlns:a16="http://schemas.microsoft.com/office/drawing/2014/main" id="{D1E8F799-098A-E5C9-7967-D767F0657C08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7053032" y="2030503"/>
              <a:ext cx="0" cy="3893070"/>
            </a:xfrm>
            <a:prstGeom prst="line">
              <a:avLst/>
            </a:prstGeom>
            <a:solidFill>
              <a:schemeClr val="bg1">
                <a:lumMod val="95000"/>
              </a:schemeClr>
            </a:solidFill>
            <a:ln w="9525">
              <a:solidFill>
                <a:schemeClr val="accent2"/>
              </a:solidFill>
              <a:prstDash val="solid"/>
              <a:round/>
              <a:headEnd/>
              <a:tailEnd/>
            </a:ln>
          </p:spPr>
          <p:txBody>
            <a:bodyPr lIns="0" tIns="36000" rIns="108000" bIns="36000" anchorCtr="1"/>
            <a:lstStyle/>
            <a:p>
              <a:pPr marL="108000" marR="0" lvl="0" indent="-7200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 typeface="Wingdings" panose="05000000000000000000" pitchFamily="2" charset="2"/>
                <a:buChar char="§"/>
                <a:tabLst/>
                <a:defRPr/>
              </a:pPr>
              <a:endParaRPr kumimoji="0" lang="fi-FI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j-lt"/>
                <a:ea typeface="+mn-ea"/>
                <a:cs typeface="+mn-cs"/>
              </a:endParaRPr>
            </a:p>
          </p:txBody>
        </p:sp>
        <p:sp>
          <p:nvSpPr>
            <p:cNvPr id="29" name="Line 20">
              <a:extLst>
                <a:ext uri="{FF2B5EF4-FFF2-40B4-BE49-F238E27FC236}">
                  <a16:creationId xmlns:a16="http://schemas.microsoft.com/office/drawing/2014/main" id="{F55F5BCC-0B9A-4568-AFAA-2C80B08799D3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9238542" y="2030503"/>
              <a:ext cx="0" cy="3893070"/>
            </a:xfrm>
            <a:prstGeom prst="line">
              <a:avLst/>
            </a:prstGeom>
            <a:solidFill>
              <a:schemeClr val="bg1">
                <a:lumMod val="95000"/>
              </a:schemeClr>
            </a:solidFill>
            <a:ln w="9525">
              <a:solidFill>
                <a:schemeClr val="accent2"/>
              </a:solidFill>
              <a:prstDash val="solid"/>
              <a:round/>
              <a:headEnd/>
              <a:tailEnd/>
            </a:ln>
          </p:spPr>
          <p:txBody>
            <a:bodyPr lIns="0" tIns="36000" rIns="108000" bIns="36000" anchorCtr="1"/>
            <a:lstStyle/>
            <a:p>
              <a:pPr marL="108000" marR="0" lvl="0" indent="-7200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 typeface="Wingdings" panose="05000000000000000000" pitchFamily="2" charset="2"/>
                <a:buChar char="§"/>
                <a:tabLst/>
                <a:defRPr/>
              </a:pPr>
              <a:endParaRPr kumimoji="0" lang="fi-FI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j-lt"/>
                <a:ea typeface="+mn-ea"/>
                <a:cs typeface="+mn-cs"/>
              </a:endParaRPr>
            </a:p>
          </p:txBody>
        </p:sp>
      </p:grpSp>
      <p:sp>
        <p:nvSpPr>
          <p:cNvPr id="30" name="Tekstin paikkamerkki 9">
            <a:extLst>
              <a:ext uri="{FF2B5EF4-FFF2-40B4-BE49-F238E27FC236}">
                <a16:creationId xmlns:a16="http://schemas.microsoft.com/office/drawing/2014/main" id="{CA64F1A9-4D8E-9099-9ED0-C86689D6B759}"/>
              </a:ext>
            </a:extLst>
          </p:cNvPr>
          <p:cNvSpPr>
            <a:spLocks noGrp="1"/>
          </p:cNvSpPr>
          <p:nvPr>
            <p:ph type="body" sz="quarter" idx="26" hasCustomPrompt="1"/>
          </p:nvPr>
        </p:nvSpPr>
        <p:spPr>
          <a:xfrm>
            <a:off x="713439" y="2655938"/>
            <a:ext cx="1976636" cy="552450"/>
          </a:xfrm>
          <a:prstGeom prst="rect">
            <a:avLst/>
          </a:prstGeom>
        </p:spPr>
        <p:txBody>
          <a:bodyPr lIns="0" tIns="0" rIns="0" bIns="0" anchor="b"/>
          <a:lstStyle>
            <a:lvl1pPr marL="0" indent="0">
              <a:spcBef>
                <a:spcPts val="0"/>
              </a:spcBef>
              <a:buNone/>
              <a:defRPr sz="1400" b="1">
                <a:solidFill>
                  <a:schemeClr val="accent2"/>
                </a:solidFill>
                <a:latin typeface="+mn-lt"/>
                <a:cs typeface="Segoe UI Light" panose="020B0502040204020203" pitchFamily="34" charset="0"/>
              </a:defRPr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</a:lstStyle>
          <a:p>
            <a:pPr lvl="0"/>
            <a:r>
              <a:rPr lang="fi-FI" dirty="0"/>
              <a:t>KOHDENTAMINEN JA MENETELMÄT</a:t>
            </a:r>
          </a:p>
        </p:txBody>
      </p:sp>
      <p:sp>
        <p:nvSpPr>
          <p:cNvPr id="31" name="Tekstin paikkamerkki 9">
            <a:extLst>
              <a:ext uri="{FF2B5EF4-FFF2-40B4-BE49-F238E27FC236}">
                <a16:creationId xmlns:a16="http://schemas.microsoft.com/office/drawing/2014/main" id="{CF908561-3D70-C374-C0DB-F961D7CB778E}"/>
              </a:ext>
            </a:extLst>
          </p:cNvPr>
          <p:cNvSpPr>
            <a:spLocks noGrp="1"/>
          </p:cNvSpPr>
          <p:nvPr>
            <p:ph type="body" sz="quarter" idx="27" hasCustomPrompt="1"/>
          </p:nvPr>
        </p:nvSpPr>
        <p:spPr>
          <a:xfrm>
            <a:off x="2913881" y="2655938"/>
            <a:ext cx="1976636" cy="552450"/>
          </a:xfrm>
          <a:prstGeom prst="rect">
            <a:avLst/>
          </a:prstGeom>
        </p:spPr>
        <p:txBody>
          <a:bodyPr lIns="0" tIns="0" rIns="0" bIns="0" anchor="b"/>
          <a:lstStyle>
            <a:lvl1pPr marL="0" indent="0">
              <a:spcBef>
                <a:spcPts val="0"/>
              </a:spcBef>
              <a:buNone/>
              <a:defRPr sz="1400" b="1">
                <a:solidFill>
                  <a:schemeClr val="accent2"/>
                </a:solidFill>
                <a:latin typeface="+mn-lt"/>
                <a:cs typeface="Segoe UI Light" panose="020B0502040204020203" pitchFamily="34" charset="0"/>
              </a:defRPr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</a:lstStyle>
          <a:p>
            <a:pPr lvl="0"/>
            <a:r>
              <a:rPr lang="fi-FI" dirty="0"/>
              <a:t>SUUNNITTELU JA VALMISTELU</a:t>
            </a:r>
          </a:p>
        </p:txBody>
      </p:sp>
      <p:sp>
        <p:nvSpPr>
          <p:cNvPr id="32" name="Tekstin paikkamerkki 9">
            <a:extLst>
              <a:ext uri="{FF2B5EF4-FFF2-40B4-BE49-F238E27FC236}">
                <a16:creationId xmlns:a16="http://schemas.microsoft.com/office/drawing/2014/main" id="{FDDA8326-0407-5027-131A-407FD94041BA}"/>
              </a:ext>
            </a:extLst>
          </p:cNvPr>
          <p:cNvSpPr>
            <a:spLocks noGrp="1"/>
          </p:cNvSpPr>
          <p:nvPr>
            <p:ph type="body" sz="quarter" idx="28" hasCustomPrompt="1"/>
          </p:nvPr>
        </p:nvSpPr>
        <p:spPr>
          <a:xfrm>
            <a:off x="5080546" y="2655938"/>
            <a:ext cx="1976636" cy="552450"/>
          </a:xfrm>
          <a:prstGeom prst="rect">
            <a:avLst/>
          </a:prstGeom>
        </p:spPr>
        <p:txBody>
          <a:bodyPr lIns="0" tIns="0" rIns="0" bIns="0" anchor="b"/>
          <a:lstStyle>
            <a:lvl1pPr marL="0" indent="0">
              <a:spcBef>
                <a:spcPts val="0"/>
              </a:spcBef>
              <a:buNone/>
              <a:defRPr sz="1400" b="1">
                <a:solidFill>
                  <a:schemeClr val="accent2"/>
                </a:solidFill>
                <a:latin typeface="+mn-lt"/>
                <a:cs typeface="Segoe UI Light" panose="020B0502040204020203" pitchFamily="34" charset="0"/>
              </a:defRPr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</a:lstStyle>
          <a:p>
            <a:pPr lvl="0"/>
            <a:r>
              <a:rPr lang="fi-FI" dirty="0"/>
              <a:t>TUTKIMUKSEN TOTEUTUS</a:t>
            </a:r>
          </a:p>
        </p:txBody>
      </p:sp>
      <p:sp>
        <p:nvSpPr>
          <p:cNvPr id="33" name="Tekstin paikkamerkki 9">
            <a:extLst>
              <a:ext uri="{FF2B5EF4-FFF2-40B4-BE49-F238E27FC236}">
                <a16:creationId xmlns:a16="http://schemas.microsoft.com/office/drawing/2014/main" id="{59B5C785-2B29-BE69-DEDD-8FEA97B296EB}"/>
              </a:ext>
            </a:extLst>
          </p:cNvPr>
          <p:cNvSpPr>
            <a:spLocks noGrp="1"/>
          </p:cNvSpPr>
          <p:nvPr>
            <p:ph type="body" sz="quarter" idx="29" hasCustomPrompt="1"/>
          </p:nvPr>
        </p:nvSpPr>
        <p:spPr>
          <a:xfrm>
            <a:off x="7283124" y="2655938"/>
            <a:ext cx="1976636" cy="552450"/>
          </a:xfrm>
          <a:prstGeom prst="rect">
            <a:avLst/>
          </a:prstGeom>
        </p:spPr>
        <p:txBody>
          <a:bodyPr lIns="0" tIns="0" rIns="0" bIns="0" anchor="b"/>
          <a:lstStyle>
            <a:lvl1pPr marL="0" indent="0">
              <a:spcBef>
                <a:spcPts val="0"/>
              </a:spcBef>
              <a:buNone/>
              <a:defRPr sz="1400" b="1">
                <a:solidFill>
                  <a:schemeClr val="accent2"/>
                </a:solidFill>
                <a:latin typeface="+mn-lt"/>
                <a:cs typeface="Segoe UI Light" panose="020B0502040204020203" pitchFamily="34" charset="0"/>
              </a:defRPr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</a:lstStyle>
          <a:p>
            <a:pPr lvl="0"/>
            <a:r>
              <a:rPr lang="fi-FI" dirty="0"/>
              <a:t>TIETOJEN ANALYSOINTI</a:t>
            </a:r>
          </a:p>
        </p:txBody>
      </p:sp>
      <p:sp>
        <p:nvSpPr>
          <p:cNvPr id="34" name="Tekstin paikkamerkki 9">
            <a:extLst>
              <a:ext uri="{FF2B5EF4-FFF2-40B4-BE49-F238E27FC236}">
                <a16:creationId xmlns:a16="http://schemas.microsoft.com/office/drawing/2014/main" id="{2A37F827-B8CA-B62F-D3DB-EA003D605191}"/>
              </a:ext>
            </a:extLst>
          </p:cNvPr>
          <p:cNvSpPr>
            <a:spLocks noGrp="1"/>
          </p:cNvSpPr>
          <p:nvPr>
            <p:ph type="body" sz="quarter" idx="30" hasCustomPrompt="1"/>
          </p:nvPr>
        </p:nvSpPr>
        <p:spPr>
          <a:xfrm>
            <a:off x="9465230" y="2655938"/>
            <a:ext cx="1976636" cy="552450"/>
          </a:xfrm>
          <a:prstGeom prst="rect">
            <a:avLst/>
          </a:prstGeom>
        </p:spPr>
        <p:txBody>
          <a:bodyPr lIns="0" tIns="0" rIns="0" bIns="0" anchor="b"/>
          <a:lstStyle>
            <a:lvl1pPr marL="0" indent="0">
              <a:spcBef>
                <a:spcPts val="0"/>
              </a:spcBef>
              <a:buNone/>
              <a:defRPr sz="1400" b="1">
                <a:solidFill>
                  <a:schemeClr val="accent2"/>
                </a:solidFill>
                <a:latin typeface="+mn-lt"/>
                <a:cs typeface="Segoe UI Light" panose="020B0502040204020203" pitchFamily="34" charset="0"/>
              </a:defRPr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</a:lstStyle>
          <a:p>
            <a:pPr lvl="0"/>
            <a:r>
              <a:rPr lang="fi-FI" dirty="0"/>
              <a:t>TULOSTEN HYÖDYNTÄMINEN</a:t>
            </a:r>
          </a:p>
        </p:txBody>
      </p:sp>
      <p:sp>
        <p:nvSpPr>
          <p:cNvPr id="35" name="Otsikko 6">
            <a:extLst>
              <a:ext uri="{FF2B5EF4-FFF2-40B4-BE49-F238E27FC236}">
                <a16:creationId xmlns:a16="http://schemas.microsoft.com/office/drawing/2014/main" id="{993ED6A3-2B66-397C-1852-1BB1D0540D46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95326" y="517270"/>
            <a:ext cx="10801349" cy="887211"/>
          </a:xfrm>
          <a:prstGeom prst="rect">
            <a:avLst/>
          </a:prstGeom>
        </p:spPr>
        <p:txBody>
          <a:bodyPr lIns="0" tIns="0" rIns="0" bIns="0" anchor="ctr" anchorCtr="0"/>
          <a:lstStyle>
            <a:lvl1pPr>
              <a:defRPr sz="3200" b="1"/>
            </a:lvl1pPr>
          </a:lstStyle>
          <a:p>
            <a:r>
              <a:rPr lang="fi-FI" dirty="0"/>
              <a:t>Muokkaa </a:t>
            </a:r>
            <a:r>
              <a:rPr lang="fi-FI" dirty="0" err="1"/>
              <a:t>ots</a:t>
            </a:r>
            <a:r>
              <a:rPr lang="fi-FI" dirty="0"/>
              <a:t>. </a:t>
            </a:r>
            <a:r>
              <a:rPr lang="fi-FI" dirty="0" err="1"/>
              <a:t>perustyyl</a:t>
            </a:r>
            <a:r>
              <a:rPr lang="fi-FI" dirty="0"/>
              <a:t>. </a:t>
            </a:r>
            <a:r>
              <a:rPr lang="fi-FI" dirty="0" err="1"/>
              <a:t>napsautt</a:t>
            </a:r>
            <a:r>
              <a:rPr lang="fi-FI" dirty="0"/>
              <a:t>. </a:t>
            </a:r>
            <a:br>
              <a:rPr lang="fi-FI" dirty="0"/>
            </a:br>
            <a:r>
              <a:rPr lang="fi-FI" dirty="0"/>
              <a:t>Toinen rivi</a:t>
            </a:r>
          </a:p>
        </p:txBody>
      </p:sp>
    </p:spTree>
    <p:extLst>
      <p:ext uri="{BB962C8B-B14F-4D97-AF65-F5344CB8AC3E}">
        <p14:creationId xmlns:p14="http://schemas.microsoft.com/office/powerpoint/2010/main" val="762231836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8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Eteneminen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Päivämäärän paikkamerkki 7">
            <a:extLst>
              <a:ext uri="{FF2B5EF4-FFF2-40B4-BE49-F238E27FC236}">
                <a16:creationId xmlns:a16="http://schemas.microsoft.com/office/drawing/2014/main" id="{CA5228D7-EFCF-62EF-5E55-9CFADA6A980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fi-FI"/>
              <a:t>2.4.2026</a:t>
            </a:r>
            <a:endParaRPr lang="fi-FI" dirty="0"/>
          </a:p>
        </p:txBody>
      </p:sp>
      <p:sp>
        <p:nvSpPr>
          <p:cNvPr id="9" name="Alatunnisteen paikkamerkki 8">
            <a:extLst>
              <a:ext uri="{FF2B5EF4-FFF2-40B4-BE49-F238E27FC236}">
                <a16:creationId xmlns:a16="http://schemas.microsoft.com/office/drawing/2014/main" id="{8CC9458F-F82E-D055-916C-4B0AC9CFE45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i-FI"/>
              <a:t>12081 Amk ja yliopisto/korkeakouluopiskelijoiden kopiointi</a:t>
            </a:r>
            <a:endParaRPr lang="fi-FI" dirty="0"/>
          </a:p>
        </p:txBody>
      </p:sp>
      <p:sp>
        <p:nvSpPr>
          <p:cNvPr id="10" name="Dian numeron paikkamerkki 9">
            <a:extLst>
              <a:ext uri="{FF2B5EF4-FFF2-40B4-BE49-F238E27FC236}">
                <a16:creationId xmlns:a16="http://schemas.microsoft.com/office/drawing/2014/main" id="{8E869AE3-E08E-8C00-96FF-46F50167920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5B6939-2160-4D54-A0A9-177BFACD315D}" type="slidenum">
              <a:rPr lang="fi-FI" smtClean="0"/>
              <a:pPr/>
              <a:t>‹#›</a:t>
            </a:fld>
            <a:endParaRPr lang="fi-FI" dirty="0"/>
          </a:p>
        </p:txBody>
      </p:sp>
      <p:pic>
        <p:nvPicPr>
          <p:cNvPr id="14" name="Kuva 13">
            <a:extLst>
              <a:ext uri="{FF2B5EF4-FFF2-40B4-BE49-F238E27FC236}">
                <a16:creationId xmlns:a16="http://schemas.microsoft.com/office/drawing/2014/main" id="{6ECED8E9-918D-0C21-CAD3-7D6E7397D1A0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1" y="-1"/>
            <a:ext cx="12027362" cy="1601953"/>
          </a:xfrm>
          <a:prstGeom prst="rect">
            <a:avLst/>
          </a:prstGeom>
        </p:spPr>
      </p:pic>
      <p:sp>
        <p:nvSpPr>
          <p:cNvPr id="2" name="Tekstin paikkamerkki 18">
            <a:extLst>
              <a:ext uri="{FF2B5EF4-FFF2-40B4-BE49-F238E27FC236}">
                <a16:creationId xmlns:a16="http://schemas.microsoft.com/office/drawing/2014/main" id="{6518B00A-928B-5347-D27D-7BC7A1B6A2E2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695325" y="1754098"/>
            <a:ext cx="10801350" cy="494364"/>
          </a:xfrm>
          <a:prstGeom prst="rect">
            <a:avLst/>
          </a:prstGeom>
        </p:spPr>
        <p:txBody>
          <a:bodyPr lIns="0" tIns="0" rIns="0" bIns="0">
            <a:normAutofit/>
          </a:bodyPr>
          <a:lstStyle>
            <a:lvl1pPr marL="0" indent="0">
              <a:buNone/>
              <a:defRPr sz="1600">
                <a:solidFill>
                  <a:schemeClr val="tx1"/>
                </a:solidFill>
                <a:latin typeface="+mj-lt"/>
              </a:defRPr>
            </a:lvl1pPr>
            <a:lvl2pPr marL="457200" indent="0">
              <a:buNone/>
              <a:defRPr>
                <a:solidFill>
                  <a:schemeClr val="tx1"/>
                </a:solidFill>
              </a:defRPr>
            </a:lvl2pPr>
            <a:lvl3pPr marL="914400" indent="0">
              <a:buNone/>
              <a:defRPr>
                <a:solidFill>
                  <a:schemeClr val="tx1"/>
                </a:solidFill>
              </a:defRPr>
            </a:lvl3pPr>
            <a:lvl4pPr marL="1371600" indent="0">
              <a:buNone/>
              <a:defRPr>
                <a:solidFill>
                  <a:schemeClr val="tx1"/>
                </a:solidFill>
              </a:defRPr>
            </a:lvl4pPr>
            <a:lvl5pPr marL="1828800" indent="0">
              <a:buNone/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fi-FI" dirty="0"/>
              <a:t>Muokkaa tekstin perustyylejä napsauttamalla.</a:t>
            </a:r>
          </a:p>
        </p:txBody>
      </p:sp>
      <p:sp>
        <p:nvSpPr>
          <p:cNvPr id="3" name="Tekstiruutu 2">
            <a:extLst>
              <a:ext uri="{FF2B5EF4-FFF2-40B4-BE49-F238E27FC236}">
                <a16:creationId xmlns:a16="http://schemas.microsoft.com/office/drawing/2014/main" id="{0D59C6B0-EB58-251F-3EA9-72C467373415}"/>
              </a:ext>
            </a:extLst>
          </p:cNvPr>
          <p:cNvSpPr txBox="1"/>
          <p:nvPr/>
        </p:nvSpPr>
        <p:spPr>
          <a:xfrm>
            <a:off x="2653662" y="1948628"/>
            <a:ext cx="779381" cy="1569660"/>
          </a:xfrm>
          <a:prstGeom prst="rect">
            <a:avLst/>
          </a:prstGeom>
          <a:noFill/>
          <a:effectLst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i-FI" sz="9600" b="0" i="0" u="none" strike="noStrike" kern="1200" cap="none" spc="0" normalizeH="0" baseline="0" noProof="0" dirty="0">
                <a:ln>
                  <a:noFill/>
                </a:ln>
                <a:solidFill>
                  <a:schemeClr val="accent3"/>
                </a:solidFill>
                <a:effectLst/>
                <a:uLnTx/>
                <a:uFillTx/>
                <a:latin typeface="Segoe UI Black" panose="020B0A02040204020203" pitchFamily="34" charset="0"/>
                <a:ea typeface="Segoe UI Black" panose="020B0A02040204020203" pitchFamily="34" charset="0"/>
                <a:cs typeface="Calibri" panose="020F0502020204030204" pitchFamily="34" charset="0"/>
              </a:rPr>
              <a:t>1</a:t>
            </a:r>
          </a:p>
        </p:txBody>
      </p:sp>
      <p:sp>
        <p:nvSpPr>
          <p:cNvPr id="4" name="Tekstiruutu 3">
            <a:extLst>
              <a:ext uri="{FF2B5EF4-FFF2-40B4-BE49-F238E27FC236}">
                <a16:creationId xmlns:a16="http://schemas.microsoft.com/office/drawing/2014/main" id="{B81D38D8-AEF1-F349-07FF-716319529D84}"/>
              </a:ext>
            </a:extLst>
          </p:cNvPr>
          <p:cNvSpPr txBox="1"/>
          <p:nvPr/>
        </p:nvSpPr>
        <p:spPr>
          <a:xfrm>
            <a:off x="5231302" y="1948628"/>
            <a:ext cx="922047" cy="1569660"/>
          </a:xfrm>
          <a:prstGeom prst="rect">
            <a:avLst/>
          </a:prstGeom>
          <a:noFill/>
          <a:effectLst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i-FI" sz="9600" b="0" i="0" u="none" strike="noStrike" kern="1200" cap="none" spc="0" normalizeH="0" baseline="0" noProof="0" dirty="0">
                <a:ln>
                  <a:noFill/>
                </a:ln>
                <a:solidFill>
                  <a:schemeClr val="accent3"/>
                </a:solidFill>
                <a:effectLst/>
                <a:uLnTx/>
                <a:uFillTx/>
                <a:latin typeface="Segoe UI Black" panose="020B0A02040204020203" pitchFamily="34" charset="0"/>
                <a:ea typeface="Segoe UI Black" panose="020B0A02040204020203" pitchFamily="34" charset="0"/>
                <a:cs typeface="Calibri" panose="020F0502020204030204" pitchFamily="34" charset="0"/>
              </a:rPr>
              <a:t>2</a:t>
            </a:r>
          </a:p>
        </p:txBody>
      </p:sp>
      <p:sp>
        <p:nvSpPr>
          <p:cNvPr id="5" name="Tekstiruutu 4">
            <a:extLst>
              <a:ext uri="{FF2B5EF4-FFF2-40B4-BE49-F238E27FC236}">
                <a16:creationId xmlns:a16="http://schemas.microsoft.com/office/drawing/2014/main" id="{BAE9248E-EF9E-96BE-3743-C14A46387B7B}"/>
              </a:ext>
            </a:extLst>
          </p:cNvPr>
          <p:cNvSpPr txBox="1"/>
          <p:nvPr/>
        </p:nvSpPr>
        <p:spPr>
          <a:xfrm>
            <a:off x="8007810" y="1948628"/>
            <a:ext cx="922047" cy="1569660"/>
          </a:xfrm>
          <a:prstGeom prst="rect">
            <a:avLst/>
          </a:prstGeom>
          <a:noFill/>
          <a:effectLst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i-FI" sz="9600" b="0" i="0" u="none" strike="noStrike" kern="1200" cap="none" spc="0" normalizeH="0" baseline="0" noProof="0" dirty="0">
                <a:ln>
                  <a:noFill/>
                </a:ln>
                <a:solidFill>
                  <a:schemeClr val="accent3"/>
                </a:solidFill>
                <a:effectLst/>
                <a:uLnTx/>
                <a:uFillTx/>
                <a:latin typeface="Segoe UI Black" panose="020B0A02040204020203" pitchFamily="34" charset="0"/>
                <a:ea typeface="Segoe UI Black" panose="020B0A02040204020203" pitchFamily="34" charset="0"/>
                <a:cs typeface="Calibri" panose="020F0502020204030204" pitchFamily="34" charset="0"/>
              </a:rPr>
              <a:t>3</a:t>
            </a:r>
          </a:p>
        </p:txBody>
      </p:sp>
      <p:sp>
        <p:nvSpPr>
          <p:cNvPr id="6" name="Tekstiruutu 5">
            <a:extLst>
              <a:ext uri="{FF2B5EF4-FFF2-40B4-BE49-F238E27FC236}">
                <a16:creationId xmlns:a16="http://schemas.microsoft.com/office/drawing/2014/main" id="{1BDB9196-09FF-A6D7-420D-0C03D4E4BFAB}"/>
              </a:ext>
            </a:extLst>
          </p:cNvPr>
          <p:cNvSpPr txBox="1"/>
          <p:nvPr/>
        </p:nvSpPr>
        <p:spPr>
          <a:xfrm>
            <a:off x="10642487" y="1948628"/>
            <a:ext cx="949299" cy="1569660"/>
          </a:xfrm>
          <a:prstGeom prst="rect">
            <a:avLst/>
          </a:prstGeom>
          <a:noFill/>
          <a:effectLst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i-FI" sz="9600" b="0" i="0" u="none" strike="noStrike" kern="1200" cap="none" spc="0" normalizeH="0" baseline="0" noProof="0" dirty="0">
                <a:ln>
                  <a:noFill/>
                </a:ln>
                <a:solidFill>
                  <a:schemeClr val="accent3"/>
                </a:solidFill>
                <a:effectLst/>
                <a:uLnTx/>
                <a:uFillTx/>
                <a:latin typeface="Segoe UI Black" panose="020B0A02040204020203" pitchFamily="34" charset="0"/>
                <a:ea typeface="Segoe UI Black" panose="020B0A02040204020203" pitchFamily="34" charset="0"/>
                <a:cs typeface="Calibri" panose="020F0502020204030204" pitchFamily="34" charset="0"/>
              </a:rPr>
              <a:t>4</a:t>
            </a:r>
          </a:p>
        </p:txBody>
      </p:sp>
      <p:sp>
        <p:nvSpPr>
          <p:cNvPr id="13" name="Tekstin paikkamerkki 10">
            <a:extLst>
              <a:ext uri="{FF2B5EF4-FFF2-40B4-BE49-F238E27FC236}">
                <a16:creationId xmlns:a16="http://schemas.microsoft.com/office/drawing/2014/main" id="{7478BB8C-F143-3BC9-2275-53CE21F20CF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710077" y="3301547"/>
            <a:ext cx="2520000" cy="2370138"/>
          </a:xfrm>
          <a:prstGeom prst="rect">
            <a:avLst/>
          </a:prstGeom>
        </p:spPr>
        <p:txBody>
          <a:bodyPr lIns="0" tIns="0" rIns="0" bIns="0">
            <a:noAutofit/>
          </a:bodyPr>
          <a:lstStyle>
            <a:lvl1pPr marL="87313" indent="-87313">
              <a:buClr>
                <a:schemeClr val="accent2"/>
              </a:buClr>
              <a:defRPr sz="1200">
                <a:latin typeface="+mj-lt"/>
              </a:defRPr>
            </a:lvl1pPr>
            <a:lvl2pPr marL="266700" indent="-85725">
              <a:buClr>
                <a:schemeClr val="accent2"/>
              </a:buClr>
              <a:defRPr sz="1000">
                <a:latin typeface="+mj-lt"/>
              </a:defRPr>
            </a:lvl2pPr>
            <a:lvl3pPr marL="447675" indent="-87313">
              <a:buClr>
                <a:schemeClr val="accent2"/>
              </a:buClr>
              <a:defRPr sz="1000">
                <a:latin typeface="+mj-lt"/>
              </a:defRPr>
            </a:lvl3pPr>
            <a:lvl4pPr marL="627063" indent="-85725">
              <a:buClr>
                <a:schemeClr val="accent2"/>
              </a:buClr>
              <a:defRPr sz="1000">
                <a:latin typeface="+mj-lt"/>
              </a:defRPr>
            </a:lvl4pPr>
            <a:lvl5pPr marL="808038" indent="-87313">
              <a:buClr>
                <a:schemeClr val="accent2"/>
              </a:buClr>
              <a:defRPr sz="1000">
                <a:latin typeface="+mj-lt"/>
              </a:defRPr>
            </a:lvl5pPr>
          </a:lstStyle>
          <a:p>
            <a:pPr lvl="0"/>
            <a:r>
              <a:rPr lang="fi-FI" dirty="0"/>
              <a:t>Muokkaa tekstin perustyylejä napsauttamalla</a:t>
            </a:r>
          </a:p>
          <a:p>
            <a:pPr lvl="1"/>
            <a:r>
              <a:rPr lang="fi-FI" dirty="0"/>
              <a:t>toinen taso</a:t>
            </a:r>
          </a:p>
          <a:p>
            <a:pPr lvl="2"/>
            <a:r>
              <a:rPr lang="fi-FI" dirty="0"/>
              <a:t>kolmas taso</a:t>
            </a:r>
          </a:p>
          <a:p>
            <a:pPr lvl="3"/>
            <a:r>
              <a:rPr lang="fi-FI" dirty="0"/>
              <a:t>neljäs taso</a:t>
            </a:r>
          </a:p>
          <a:p>
            <a:pPr lvl="4"/>
            <a:r>
              <a:rPr lang="fi-FI" dirty="0"/>
              <a:t>viides taso</a:t>
            </a:r>
          </a:p>
        </p:txBody>
      </p:sp>
      <p:sp>
        <p:nvSpPr>
          <p:cNvPr id="15" name="Tekstin paikkamerkki 10">
            <a:extLst>
              <a:ext uri="{FF2B5EF4-FFF2-40B4-BE49-F238E27FC236}">
                <a16:creationId xmlns:a16="http://schemas.microsoft.com/office/drawing/2014/main" id="{6C412D5A-897E-29D9-5B49-FD55F29CBEE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3458526" y="3301547"/>
            <a:ext cx="2520000" cy="2370138"/>
          </a:xfrm>
          <a:prstGeom prst="rect">
            <a:avLst/>
          </a:prstGeom>
        </p:spPr>
        <p:txBody>
          <a:bodyPr lIns="0" tIns="0" rIns="0" bIns="0">
            <a:noAutofit/>
          </a:bodyPr>
          <a:lstStyle>
            <a:lvl1pPr marL="87313" indent="-87313">
              <a:buClr>
                <a:schemeClr val="accent2"/>
              </a:buClr>
              <a:defRPr sz="1200">
                <a:latin typeface="+mj-lt"/>
              </a:defRPr>
            </a:lvl1pPr>
            <a:lvl2pPr marL="266700" indent="-85725">
              <a:buClr>
                <a:schemeClr val="accent2"/>
              </a:buClr>
              <a:defRPr sz="1000">
                <a:latin typeface="+mj-lt"/>
              </a:defRPr>
            </a:lvl2pPr>
            <a:lvl3pPr marL="447675" indent="-87313">
              <a:buClr>
                <a:schemeClr val="accent2"/>
              </a:buClr>
              <a:defRPr sz="1000">
                <a:latin typeface="+mj-lt"/>
              </a:defRPr>
            </a:lvl3pPr>
            <a:lvl4pPr marL="627063" indent="-85725">
              <a:buClr>
                <a:schemeClr val="accent2"/>
              </a:buClr>
              <a:defRPr sz="1000">
                <a:latin typeface="+mj-lt"/>
              </a:defRPr>
            </a:lvl4pPr>
            <a:lvl5pPr marL="808038" indent="-87313">
              <a:buClr>
                <a:schemeClr val="accent2"/>
              </a:buClr>
              <a:defRPr sz="1000">
                <a:latin typeface="+mj-lt"/>
              </a:defRPr>
            </a:lvl5pPr>
          </a:lstStyle>
          <a:p>
            <a:pPr lvl="0"/>
            <a:r>
              <a:rPr lang="fi-FI" dirty="0"/>
              <a:t>Muokkaa tekstin perustyylejä napsauttamalla</a:t>
            </a:r>
          </a:p>
          <a:p>
            <a:pPr lvl="1"/>
            <a:r>
              <a:rPr lang="fi-FI" dirty="0"/>
              <a:t>toinen taso</a:t>
            </a:r>
          </a:p>
          <a:p>
            <a:pPr lvl="2"/>
            <a:r>
              <a:rPr lang="fi-FI" dirty="0"/>
              <a:t>kolmas taso</a:t>
            </a:r>
          </a:p>
          <a:p>
            <a:pPr lvl="3"/>
            <a:r>
              <a:rPr lang="fi-FI" dirty="0"/>
              <a:t>neljäs taso</a:t>
            </a:r>
          </a:p>
          <a:p>
            <a:pPr lvl="4"/>
            <a:r>
              <a:rPr lang="fi-FI" dirty="0"/>
              <a:t>viides taso</a:t>
            </a:r>
          </a:p>
        </p:txBody>
      </p:sp>
      <p:sp>
        <p:nvSpPr>
          <p:cNvPr id="16" name="Tekstin paikkamerkki 10">
            <a:extLst>
              <a:ext uri="{FF2B5EF4-FFF2-40B4-BE49-F238E27FC236}">
                <a16:creationId xmlns:a16="http://schemas.microsoft.com/office/drawing/2014/main" id="{FF3D5A90-5E2D-AFCF-6F72-5B93097768A6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6203611" y="3296830"/>
            <a:ext cx="2520000" cy="2370138"/>
          </a:xfrm>
          <a:prstGeom prst="rect">
            <a:avLst/>
          </a:prstGeom>
        </p:spPr>
        <p:txBody>
          <a:bodyPr lIns="0" tIns="0" rIns="0" bIns="0">
            <a:noAutofit/>
          </a:bodyPr>
          <a:lstStyle>
            <a:lvl1pPr marL="87313" indent="-87313">
              <a:buClr>
                <a:schemeClr val="accent2"/>
              </a:buClr>
              <a:defRPr sz="1200">
                <a:latin typeface="+mj-lt"/>
              </a:defRPr>
            </a:lvl1pPr>
            <a:lvl2pPr marL="266700" indent="-85725">
              <a:buClr>
                <a:schemeClr val="accent2"/>
              </a:buClr>
              <a:defRPr sz="1000">
                <a:latin typeface="+mj-lt"/>
              </a:defRPr>
            </a:lvl2pPr>
            <a:lvl3pPr marL="447675" indent="-87313">
              <a:buClr>
                <a:schemeClr val="accent2"/>
              </a:buClr>
              <a:defRPr sz="1000">
                <a:latin typeface="+mj-lt"/>
              </a:defRPr>
            </a:lvl3pPr>
            <a:lvl4pPr marL="627063" indent="-85725">
              <a:buClr>
                <a:schemeClr val="accent2"/>
              </a:buClr>
              <a:defRPr sz="1000">
                <a:latin typeface="+mj-lt"/>
              </a:defRPr>
            </a:lvl4pPr>
            <a:lvl5pPr marL="808038" indent="-87313">
              <a:buClr>
                <a:schemeClr val="accent2"/>
              </a:buClr>
              <a:defRPr sz="1000">
                <a:latin typeface="+mj-lt"/>
              </a:defRPr>
            </a:lvl5pPr>
          </a:lstStyle>
          <a:p>
            <a:pPr lvl="0"/>
            <a:r>
              <a:rPr lang="fi-FI" dirty="0"/>
              <a:t>Muokkaa tekstin perustyylejä napsauttamalla</a:t>
            </a:r>
          </a:p>
          <a:p>
            <a:pPr lvl="1"/>
            <a:r>
              <a:rPr lang="fi-FI" dirty="0"/>
              <a:t>toinen taso</a:t>
            </a:r>
          </a:p>
          <a:p>
            <a:pPr lvl="2"/>
            <a:r>
              <a:rPr lang="fi-FI" dirty="0"/>
              <a:t>kolmas taso</a:t>
            </a:r>
          </a:p>
          <a:p>
            <a:pPr lvl="3"/>
            <a:r>
              <a:rPr lang="fi-FI" dirty="0"/>
              <a:t>neljäs taso</a:t>
            </a:r>
          </a:p>
          <a:p>
            <a:pPr lvl="4"/>
            <a:r>
              <a:rPr lang="fi-FI" dirty="0"/>
              <a:t>viides taso</a:t>
            </a:r>
          </a:p>
        </p:txBody>
      </p:sp>
      <p:sp>
        <p:nvSpPr>
          <p:cNvPr id="17" name="Tekstin paikkamerkki 10">
            <a:extLst>
              <a:ext uri="{FF2B5EF4-FFF2-40B4-BE49-F238E27FC236}">
                <a16:creationId xmlns:a16="http://schemas.microsoft.com/office/drawing/2014/main" id="{1E877186-03F4-239B-87C4-4600DDDADB6D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8954185" y="3301547"/>
            <a:ext cx="2520000" cy="2370138"/>
          </a:xfrm>
          <a:prstGeom prst="rect">
            <a:avLst/>
          </a:prstGeom>
        </p:spPr>
        <p:txBody>
          <a:bodyPr lIns="0" tIns="0" rIns="0" bIns="0">
            <a:noAutofit/>
          </a:bodyPr>
          <a:lstStyle>
            <a:lvl1pPr marL="87313" indent="-87313">
              <a:buClr>
                <a:schemeClr val="accent2"/>
              </a:buClr>
              <a:defRPr sz="1200">
                <a:latin typeface="+mj-lt"/>
              </a:defRPr>
            </a:lvl1pPr>
            <a:lvl2pPr marL="266700" indent="-85725">
              <a:buClr>
                <a:schemeClr val="accent2"/>
              </a:buClr>
              <a:defRPr sz="1000">
                <a:latin typeface="+mj-lt"/>
              </a:defRPr>
            </a:lvl2pPr>
            <a:lvl3pPr marL="447675" indent="-87313">
              <a:buClr>
                <a:schemeClr val="accent2"/>
              </a:buClr>
              <a:defRPr sz="1000">
                <a:latin typeface="+mj-lt"/>
              </a:defRPr>
            </a:lvl3pPr>
            <a:lvl4pPr marL="627063" indent="-85725">
              <a:buClr>
                <a:schemeClr val="accent2"/>
              </a:buClr>
              <a:defRPr sz="1000">
                <a:latin typeface="+mj-lt"/>
              </a:defRPr>
            </a:lvl4pPr>
            <a:lvl5pPr marL="808038" indent="-87313">
              <a:buClr>
                <a:schemeClr val="accent2"/>
              </a:buClr>
              <a:defRPr sz="1000">
                <a:latin typeface="+mj-lt"/>
              </a:defRPr>
            </a:lvl5pPr>
          </a:lstStyle>
          <a:p>
            <a:pPr lvl="0"/>
            <a:r>
              <a:rPr lang="fi-FI" dirty="0"/>
              <a:t>Muokkaa tekstin perustyylejä napsauttamalla</a:t>
            </a:r>
          </a:p>
          <a:p>
            <a:pPr lvl="1"/>
            <a:r>
              <a:rPr lang="fi-FI" dirty="0"/>
              <a:t>toinen taso</a:t>
            </a:r>
          </a:p>
          <a:p>
            <a:pPr lvl="2"/>
            <a:r>
              <a:rPr lang="fi-FI" dirty="0"/>
              <a:t>kolmas taso</a:t>
            </a:r>
          </a:p>
          <a:p>
            <a:pPr lvl="3"/>
            <a:r>
              <a:rPr lang="fi-FI" dirty="0"/>
              <a:t>neljäs taso</a:t>
            </a:r>
          </a:p>
          <a:p>
            <a:pPr lvl="4"/>
            <a:r>
              <a:rPr lang="fi-FI" dirty="0"/>
              <a:t>viides taso</a:t>
            </a:r>
          </a:p>
        </p:txBody>
      </p:sp>
      <p:sp>
        <p:nvSpPr>
          <p:cNvPr id="19" name="Tekstin paikkamerkki 13">
            <a:extLst>
              <a:ext uri="{FF2B5EF4-FFF2-40B4-BE49-F238E27FC236}">
                <a16:creationId xmlns:a16="http://schemas.microsoft.com/office/drawing/2014/main" id="{2F3E23FD-D8B2-6C8B-5E60-E5FE355FF73E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710077" y="5744710"/>
            <a:ext cx="2520000" cy="421140"/>
          </a:xfrm>
          <a:prstGeom prst="rect">
            <a:avLst/>
          </a:prstGeom>
        </p:spPr>
        <p:txBody>
          <a:bodyPr lIns="0" tIns="0" rIns="0" bIns="0" anchor="b">
            <a:noAutofit/>
          </a:bodyPr>
          <a:lstStyle>
            <a:lvl1pPr marL="0" indent="0">
              <a:buNone/>
              <a:defRPr sz="1400" b="0">
                <a:solidFill>
                  <a:schemeClr val="accent2"/>
                </a:solidFill>
                <a:latin typeface="Segoe UI Light" panose="020B0502040204020203" pitchFamily="34" charset="0"/>
                <a:cs typeface="Segoe UI Light" panose="020B0502040204020203" pitchFamily="34" charset="0"/>
              </a:defRPr>
            </a:lvl1pPr>
            <a:lvl2pPr marL="355600" indent="0">
              <a:buNone/>
              <a:defRPr sz="1400" b="1">
                <a:solidFill>
                  <a:schemeClr val="accent1"/>
                </a:solidFill>
              </a:defRPr>
            </a:lvl2pPr>
            <a:lvl3pPr marL="719138" indent="0">
              <a:buNone/>
              <a:defRPr sz="1400" b="1">
                <a:solidFill>
                  <a:schemeClr val="accent1"/>
                </a:solidFill>
              </a:defRPr>
            </a:lvl3pPr>
            <a:lvl4pPr marL="1074738" indent="0">
              <a:buNone/>
              <a:defRPr sz="1400" b="1">
                <a:solidFill>
                  <a:schemeClr val="accent1"/>
                </a:solidFill>
              </a:defRPr>
            </a:lvl4pPr>
            <a:lvl5pPr marL="1439863" indent="0">
              <a:buNone/>
              <a:defRPr sz="1400" b="1">
                <a:solidFill>
                  <a:schemeClr val="accent1"/>
                </a:solidFill>
              </a:defRPr>
            </a:lvl5pPr>
          </a:lstStyle>
          <a:p>
            <a:pPr lvl="0"/>
            <a:r>
              <a:rPr lang="fi-FI" dirty="0"/>
              <a:t>Aikataulu</a:t>
            </a:r>
          </a:p>
        </p:txBody>
      </p:sp>
      <p:sp>
        <p:nvSpPr>
          <p:cNvPr id="20" name="Tekstin paikkamerkki 13">
            <a:extLst>
              <a:ext uri="{FF2B5EF4-FFF2-40B4-BE49-F238E27FC236}">
                <a16:creationId xmlns:a16="http://schemas.microsoft.com/office/drawing/2014/main" id="{9A561D7E-662D-3FA1-BEFF-A90112D02AE7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3458525" y="5744710"/>
            <a:ext cx="2520000" cy="421140"/>
          </a:xfrm>
          <a:prstGeom prst="rect">
            <a:avLst/>
          </a:prstGeom>
        </p:spPr>
        <p:txBody>
          <a:bodyPr lIns="0" tIns="0" rIns="0" bIns="0" anchor="b">
            <a:noAutofit/>
          </a:bodyPr>
          <a:lstStyle>
            <a:lvl1pPr marL="0" indent="0">
              <a:buNone/>
              <a:defRPr sz="1400" b="0">
                <a:solidFill>
                  <a:schemeClr val="accent2"/>
                </a:solidFill>
                <a:latin typeface="Segoe UI Light" panose="020B0502040204020203" pitchFamily="34" charset="0"/>
                <a:cs typeface="Segoe UI Light" panose="020B0502040204020203" pitchFamily="34" charset="0"/>
              </a:defRPr>
            </a:lvl1pPr>
            <a:lvl2pPr marL="355600" indent="0">
              <a:buNone/>
              <a:defRPr sz="1400" b="1">
                <a:solidFill>
                  <a:schemeClr val="accent1"/>
                </a:solidFill>
              </a:defRPr>
            </a:lvl2pPr>
            <a:lvl3pPr marL="719138" indent="0">
              <a:buNone/>
              <a:defRPr sz="1400" b="1">
                <a:solidFill>
                  <a:schemeClr val="accent1"/>
                </a:solidFill>
              </a:defRPr>
            </a:lvl3pPr>
            <a:lvl4pPr marL="1074738" indent="0">
              <a:buNone/>
              <a:defRPr sz="1400" b="1">
                <a:solidFill>
                  <a:schemeClr val="accent1"/>
                </a:solidFill>
              </a:defRPr>
            </a:lvl4pPr>
            <a:lvl5pPr marL="1439863" indent="0">
              <a:buNone/>
              <a:defRPr sz="1400" b="1">
                <a:solidFill>
                  <a:schemeClr val="accent1"/>
                </a:solidFill>
              </a:defRPr>
            </a:lvl5pPr>
          </a:lstStyle>
          <a:p>
            <a:pPr lvl="0"/>
            <a:r>
              <a:rPr lang="fi-FI"/>
              <a:t>Aikataulu</a:t>
            </a:r>
          </a:p>
        </p:txBody>
      </p:sp>
      <p:sp>
        <p:nvSpPr>
          <p:cNvPr id="21" name="Tekstin paikkamerkki 13">
            <a:extLst>
              <a:ext uri="{FF2B5EF4-FFF2-40B4-BE49-F238E27FC236}">
                <a16:creationId xmlns:a16="http://schemas.microsoft.com/office/drawing/2014/main" id="{7D8C7102-A2E5-FAAF-031D-6275F94EEE99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6203610" y="5752577"/>
            <a:ext cx="2520000" cy="415500"/>
          </a:xfrm>
          <a:prstGeom prst="rect">
            <a:avLst/>
          </a:prstGeom>
        </p:spPr>
        <p:txBody>
          <a:bodyPr lIns="0" tIns="0" rIns="0" bIns="0" anchor="b">
            <a:noAutofit/>
          </a:bodyPr>
          <a:lstStyle>
            <a:lvl1pPr marL="0" indent="0">
              <a:buNone/>
              <a:defRPr sz="1400" b="0">
                <a:solidFill>
                  <a:schemeClr val="accent2"/>
                </a:solidFill>
                <a:latin typeface="Segoe UI Light" panose="020B0502040204020203" pitchFamily="34" charset="0"/>
                <a:cs typeface="Segoe UI Light" panose="020B0502040204020203" pitchFamily="34" charset="0"/>
              </a:defRPr>
            </a:lvl1pPr>
            <a:lvl2pPr marL="355600" indent="0">
              <a:buNone/>
              <a:defRPr sz="1400" b="1">
                <a:solidFill>
                  <a:schemeClr val="accent1"/>
                </a:solidFill>
              </a:defRPr>
            </a:lvl2pPr>
            <a:lvl3pPr marL="719138" indent="0">
              <a:buNone/>
              <a:defRPr sz="1400" b="1">
                <a:solidFill>
                  <a:schemeClr val="accent1"/>
                </a:solidFill>
              </a:defRPr>
            </a:lvl3pPr>
            <a:lvl4pPr marL="1074738" indent="0">
              <a:buNone/>
              <a:defRPr sz="1400" b="1">
                <a:solidFill>
                  <a:schemeClr val="accent1"/>
                </a:solidFill>
              </a:defRPr>
            </a:lvl4pPr>
            <a:lvl5pPr marL="1439863" indent="0">
              <a:buNone/>
              <a:defRPr sz="1400" b="1">
                <a:solidFill>
                  <a:schemeClr val="accent1"/>
                </a:solidFill>
              </a:defRPr>
            </a:lvl5pPr>
          </a:lstStyle>
          <a:p>
            <a:pPr lvl="0"/>
            <a:r>
              <a:rPr lang="fi-FI"/>
              <a:t>Aikataulu</a:t>
            </a:r>
          </a:p>
        </p:txBody>
      </p:sp>
      <p:sp>
        <p:nvSpPr>
          <p:cNvPr id="23" name="Tekstin paikkamerkki 13">
            <a:extLst>
              <a:ext uri="{FF2B5EF4-FFF2-40B4-BE49-F238E27FC236}">
                <a16:creationId xmlns:a16="http://schemas.microsoft.com/office/drawing/2014/main" id="{8EC15137-9B86-F157-648F-47CBD4B62D8D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8954185" y="5736974"/>
            <a:ext cx="2520000" cy="426686"/>
          </a:xfrm>
          <a:prstGeom prst="rect">
            <a:avLst/>
          </a:prstGeom>
        </p:spPr>
        <p:txBody>
          <a:bodyPr lIns="0" tIns="0" rIns="0" bIns="0" anchor="b">
            <a:noAutofit/>
          </a:bodyPr>
          <a:lstStyle>
            <a:lvl1pPr marL="0" indent="0">
              <a:buNone/>
              <a:defRPr sz="1400" b="0">
                <a:solidFill>
                  <a:schemeClr val="accent2"/>
                </a:solidFill>
                <a:latin typeface="Segoe UI Light" panose="020B0502040204020203" pitchFamily="34" charset="0"/>
                <a:cs typeface="Segoe UI Light" panose="020B0502040204020203" pitchFamily="34" charset="0"/>
              </a:defRPr>
            </a:lvl1pPr>
            <a:lvl2pPr marL="355600" indent="0">
              <a:buNone/>
              <a:defRPr sz="1400" b="1">
                <a:solidFill>
                  <a:schemeClr val="accent1"/>
                </a:solidFill>
              </a:defRPr>
            </a:lvl2pPr>
            <a:lvl3pPr marL="719138" indent="0">
              <a:buNone/>
              <a:defRPr sz="1400" b="1">
                <a:solidFill>
                  <a:schemeClr val="accent1"/>
                </a:solidFill>
              </a:defRPr>
            </a:lvl3pPr>
            <a:lvl4pPr marL="1074738" indent="0">
              <a:buNone/>
              <a:defRPr sz="1400" b="1">
                <a:solidFill>
                  <a:schemeClr val="accent1"/>
                </a:solidFill>
              </a:defRPr>
            </a:lvl4pPr>
            <a:lvl5pPr marL="1439863" indent="0">
              <a:buNone/>
              <a:defRPr sz="1400" b="1">
                <a:solidFill>
                  <a:schemeClr val="accent1"/>
                </a:solidFill>
              </a:defRPr>
            </a:lvl5pPr>
          </a:lstStyle>
          <a:p>
            <a:pPr lvl="0"/>
            <a:r>
              <a:rPr lang="fi-FI" dirty="0"/>
              <a:t>Aikataulu</a:t>
            </a:r>
          </a:p>
        </p:txBody>
      </p:sp>
      <p:sp>
        <p:nvSpPr>
          <p:cNvPr id="25" name="Line 20">
            <a:extLst>
              <a:ext uri="{FF2B5EF4-FFF2-40B4-BE49-F238E27FC236}">
                <a16:creationId xmlns:a16="http://schemas.microsoft.com/office/drawing/2014/main" id="{2E66E042-87FF-2F86-DCBB-89E5CE328EDD}"/>
              </a:ext>
            </a:extLst>
          </p:cNvPr>
          <p:cNvSpPr>
            <a:spLocks noChangeShapeType="1"/>
          </p:cNvSpPr>
          <p:nvPr/>
        </p:nvSpPr>
        <p:spPr bwMode="auto">
          <a:xfrm flipH="1">
            <a:off x="642427" y="2290439"/>
            <a:ext cx="0" cy="3908120"/>
          </a:xfrm>
          <a:prstGeom prst="line">
            <a:avLst/>
          </a:prstGeom>
          <a:solidFill>
            <a:schemeClr val="bg1">
              <a:lumMod val="95000"/>
            </a:schemeClr>
          </a:solidFill>
          <a:ln w="9525">
            <a:solidFill>
              <a:schemeClr val="accent2"/>
            </a:solidFill>
            <a:prstDash val="solid"/>
            <a:round/>
            <a:headEnd/>
            <a:tailEnd/>
          </a:ln>
        </p:spPr>
        <p:txBody>
          <a:bodyPr lIns="0" tIns="36000" rIns="108000" bIns="36000" anchorCtr="1"/>
          <a:lstStyle/>
          <a:p>
            <a:pPr marL="108000" marR="0" lvl="0" indent="-720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§"/>
              <a:tabLst/>
              <a:defRPr/>
            </a:pPr>
            <a:endParaRPr kumimoji="0" lang="fi-FI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+mj-lt"/>
              <a:ea typeface="+mn-ea"/>
              <a:cs typeface="+mn-cs"/>
            </a:endParaRPr>
          </a:p>
        </p:txBody>
      </p:sp>
      <p:sp>
        <p:nvSpPr>
          <p:cNvPr id="26" name="Line 20">
            <a:extLst>
              <a:ext uri="{FF2B5EF4-FFF2-40B4-BE49-F238E27FC236}">
                <a16:creationId xmlns:a16="http://schemas.microsoft.com/office/drawing/2014/main" id="{657DBDA0-4080-9B9E-A5D9-6BBFEA328711}"/>
              </a:ext>
            </a:extLst>
          </p:cNvPr>
          <p:cNvSpPr>
            <a:spLocks noChangeShapeType="1"/>
          </p:cNvSpPr>
          <p:nvPr/>
        </p:nvSpPr>
        <p:spPr bwMode="auto">
          <a:xfrm flipH="1">
            <a:off x="3394185" y="2290439"/>
            <a:ext cx="0" cy="3908120"/>
          </a:xfrm>
          <a:prstGeom prst="line">
            <a:avLst/>
          </a:prstGeom>
          <a:solidFill>
            <a:schemeClr val="bg1">
              <a:lumMod val="95000"/>
            </a:schemeClr>
          </a:solidFill>
          <a:ln w="9525">
            <a:solidFill>
              <a:schemeClr val="accent2"/>
            </a:solidFill>
            <a:prstDash val="solid"/>
            <a:round/>
            <a:headEnd/>
            <a:tailEnd/>
          </a:ln>
        </p:spPr>
        <p:txBody>
          <a:bodyPr lIns="0" tIns="36000" rIns="108000" bIns="36000" anchorCtr="1"/>
          <a:lstStyle/>
          <a:p>
            <a:pPr marL="108000" marR="0" lvl="0" indent="-720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§"/>
              <a:tabLst/>
              <a:defRPr/>
            </a:pPr>
            <a:endParaRPr kumimoji="0" lang="fi-FI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+mj-lt"/>
              <a:ea typeface="+mn-ea"/>
              <a:cs typeface="+mn-cs"/>
            </a:endParaRPr>
          </a:p>
        </p:txBody>
      </p:sp>
      <p:sp>
        <p:nvSpPr>
          <p:cNvPr id="27" name="Line 20">
            <a:extLst>
              <a:ext uri="{FF2B5EF4-FFF2-40B4-BE49-F238E27FC236}">
                <a16:creationId xmlns:a16="http://schemas.microsoft.com/office/drawing/2014/main" id="{060C51C9-F22D-BC33-4716-83831B53C3AB}"/>
              </a:ext>
            </a:extLst>
          </p:cNvPr>
          <p:cNvSpPr>
            <a:spLocks noChangeShapeType="1"/>
          </p:cNvSpPr>
          <p:nvPr/>
        </p:nvSpPr>
        <p:spPr bwMode="auto">
          <a:xfrm flipH="1">
            <a:off x="6135818" y="2290439"/>
            <a:ext cx="0" cy="3908120"/>
          </a:xfrm>
          <a:prstGeom prst="line">
            <a:avLst/>
          </a:prstGeom>
          <a:solidFill>
            <a:schemeClr val="bg1">
              <a:lumMod val="95000"/>
            </a:schemeClr>
          </a:solidFill>
          <a:ln w="9525">
            <a:solidFill>
              <a:schemeClr val="accent2"/>
            </a:solidFill>
            <a:prstDash val="solid"/>
            <a:round/>
            <a:headEnd/>
            <a:tailEnd/>
          </a:ln>
        </p:spPr>
        <p:txBody>
          <a:bodyPr lIns="0" tIns="36000" rIns="108000" bIns="36000" anchorCtr="1"/>
          <a:lstStyle/>
          <a:p>
            <a:pPr marL="108000" marR="0" lvl="0" indent="-720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§"/>
              <a:tabLst/>
              <a:defRPr/>
            </a:pPr>
            <a:endParaRPr kumimoji="0" lang="fi-FI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+mj-lt"/>
              <a:ea typeface="+mn-ea"/>
              <a:cs typeface="+mn-cs"/>
            </a:endParaRPr>
          </a:p>
        </p:txBody>
      </p:sp>
      <p:sp>
        <p:nvSpPr>
          <p:cNvPr id="28" name="Line 20">
            <a:extLst>
              <a:ext uri="{FF2B5EF4-FFF2-40B4-BE49-F238E27FC236}">
                <a16:creationId xmlns:a16="http://schemas.microsoft.com/office/drawing/2014/main" id="{D1E8F799-098A-E5C9-7967-D767F0657C08}"/>
              </a:ext>
            </a:extLst>
          </p:cNvPr>
          <p:cNvSpPr>
            <a:spLocks noChangeShapeType="1"/>
          </p:cNvSpPr>
          <p:nvPr/>
        </p:nvSpPr>
        <p:spPr bwMode="auto">
          <a:xfrm flipH="1">
            <a:off x="8883741" y="2290439"/>
            <a:ext cx="0" cy="3908120"/>
          </a:xfrm>
          <a:prstGeom prst="line">
            <a:avLst/>
          </a:prstGeom>
          <a:solidFill>
            <a:schemeClr val="bg1">
              <a:lumMod val="95000"/>
            </a:schemeClr>
          </a:solidFill>
          <a:ln w="9525">
            <a:solidFill>
              <a:schemeClr val="accent2"/>
            </a:solidFill>
            <a:prstDash val="solid"/>
            <a:round/>
            <a:headEnd/>
            <a:tailEnd/>
          </a:ln>
        </p:spPr>
        <p:txBody>
          <a:bodyPr lIns="0" tIns="36000" rIns="108000" bIns="36000" anchorCtr="1"/>
          <a:lstStyle/>
          <a:p>
            <a:pPr marL="108000" marR="0" lvl="0" indent="-720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§"/>
              <a:tabLst/>
              <a:defRPr/>
            </a:pPr>
            <a:endParaRPr kumimoji="0" lang="fi-FI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+mj-lt"/>
              <a:ea typeface="+mn-ea"/>
              <a:cs typeface="+mn-cs"/>
            </a:endParaRPr>
          </a:p>
        </p:txBody>
      </p:sp>
      <p:sp>
        <p:nvSpPr>
          <p:cNvPr id="30" name="Tekstin paikkamerkki 9">
            <a:extLst>
              <a:ext uri="{FF2B5EF4-FFF2-40B4-BE49-F238E27FC236}">
                <a16:creationId xmlns:a16="http://schemas.microsoft.com/office/drawing/2014/main" id="{CA64F1A9-4D8E-9099-9ED0-C86689D6B759}"/>
              </a:ext>
            </a:extLst>
          </p:cNvPr>
          <p:cNvSpPr>
            <a:spLocks noGrp="1"/>
          </p:cNvSpPr>
          <p:nvPr>
            <p:ph type="body" sz="quarter" idx="26" hasCustomPrompt="1"/>
          </p:nvPr>
        </p:nvSpPr>
        <p:spPr>
          <a:xfrm>
            <a:off x="713439" y="2655938"/>
            <a:ext cx="2520000" cy="552450"/>
          </a:xfrm>
          <a:prstGeom prst="rect">
            <a:avLst/>
          </a:prstGeom>
        </p:spPr>
        <p:txBody>
          <a:bodyPr lIns="0" tIns="0" rIns="0" bIns="0" anchor="b"/>
          <a:lstStyle>
            <a:lvl1pPr marL="0" indent="0">
              <a:spcBef>
                <a:spcPts val="0"/>
              </a:spcBef>
              <a:buNone/>
              <a:defRPr sz="1400" b="1">
                <a:solidFill>
                  <a:schemeClr val="accent2"/>
                </a:solidFill>
                <a:latin typeface="+mn-lt"/>
                <a:cs typeface="Segoe UI Light" panose="020B0502040204020203" pitchFamily="34" charset="0"/>
              </a:defRPr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</a:lstStyle>
          <a:p>
            <a:pPr lvl="0"/>
            <a:r>
              <a:rPr lang="fi-FI" dirty="0"/>
              <a:t>KOHDENTAMINEN JA MENETELMÄT</a:t>
            </a:r>
          </a:p>
        </p:txBody>
      </p:sp>
      <p:sp>
        <p:nvSpPr>
          <p:cNvPr id="31" name="Tekstin paikkamerkki 9">
            <a:extLst>
              <a:ext uri="{FF2B5EF4-FFF2-40B4-BE49-F238E27FC236}">
                <a16:creationId xmlns:a16="http://schemas.microsoft.com/office/drawing/2014/main" id="{CF908561-3D70-C374-C0DB-F961D7CB778E}"/>
              </a:ext>
            </a:extLst>
          </p:cNvPr>
          <p:cNvSpPr>
            <a:spLocks noGrp="1"/>
          </p:cNvSpPr>
          <p:nvPr>
            <p:ph type="body" sz="quarter" idx="27" hasCustomPrompt="1"/>
          </p:nvPr>
        </p:nvSpPr>
        <p:spPr>
          <a:xfrm>
            <a:off x="3458525" y="2655938"/>
            <a:ext cx="2520000" cy="552450"/>
          </a:xfrm>
          <a:prstGeom prst="rect">
            <a:avLst/>
          </a:prstGeom>
        </p:spPr>
        <p:txBody>
          <a:bodyPr lIns="0" tIns="0" rIns="0" bIns="0" anchor="b"/>
          <a:lstStyle>
            <a:lvl1pPr marL="0" indent="0">
              <a:spcBef>
                <a:spcPts val="0"/>
              </a:spcBef>
              <a:buNone/>
              <a:defRPr sz="1400" b="1">
                <a:solidFill>
                  <a:schemeClr val="accent2"/>
                </a:solidFill>
                <a:latin typeface="+mn-lt"/>
                <a:cs typeface="Segoe UI Light" panose="020B0502040204020203" pitchFamily="34" charset="0"/>
              </a:defRPr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</a:lstStyle>
          <a:p>
            <a:pPr lvl="0"/>
            <a:r>
              <a:rPr lang="fi-FI" dirty="0"/>
              <a:t>SUUNNITTELU JA VALMISTELU</a:t>
            </a:r>
          </a:p>
        </p:txBody>
      </p:sp>
      <p:sp>
        <p:nvSpPr>
          <p:cNvPr id="32" name="Tekstin paikkamerkki 9">
            <a:extLst>
              <a:ext uri="{FF2B5EF4-FFF2-40B4-BE49-F238E27FC236}">
                <a16:creationId xmlns:a16="http://schemas.microsoft.com/office/drawing/2014/main" id="{FDDA8326-0407-5027-131A-407FD94041BA}"/>
              </a:ext>
            </a:extLst>
          </p:cNvPr>
          <p:cNvSpPr>
            <a:spLocks noGrp="1"/>
          </p:cNvSpPr>
          <p:nvPr>
            <p:ph type="body" sz="quarter" idx="28" hasCustomPrompt="1"/>
          </p:nvPr>
        </p:nvSpPr>
        <p:spPr>
          <a:xfrm>
            <a:off x="6203611" y="2655938"/>
            <a:ext cx="2520000" cy="552450"/>
          </a:xfrm>
          <a:prstGeom prst="rect">
            <a:avLst/>
          </a:prstGeom>
        </p:spPr>
        <p:txBody>
          <a:bodyPr lIns="0" tIns="0" rIns="0" bIns="0" anchor="b"/>
          <a:lstStyle>
            <a:lvl1pPr marL="0" indent="0">
              <a:spcBef>
                <a:spcPts val="0"/>
              </a:spcBef>
              <a:buNone/>
              <a:defRPr sz="1400" b="1">
                <a:solidFill>
                  <a:schemeClr val="accent2"/>
                </a:solidFill>
                <a:latin typeface="+mn-lt"/>
                <a:cs typeface="Segoe UI Light" panose="020B0502040204020203" pitchFamily="34" charset="0"/>
              </a:defRPr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</a:lstStyle>
          <a:p>
            <a:pPr lvl="0"/>
            <a:r>
              <a:rPr lang="fi-FI" dirty="0"/>
              <a:t>TUTKIMUKSEN TOTEUTUS</a:t>
            </a:r>
          </a:p>
        </p:txBody>
      </p:sp>
      <p:sp>
        <p:nvSpPr>
          <p:cNvPr id="34" name="Tekstin paikkamerkki 9">
            <a:extLst>
              <a:ext uri="{FF2B5EF4-FFF2-40B4-BE49-F238E27FC236}">
                <a16:creationId xmlns:a16="http://schemas.microsoft.com/office/drawing/2014/main" id="{2A37F827-B8CA-B62F-D3DB-EA003D605191}"/>
              </a:ext>
            </a:extLst>
          </p:cNvPr>
          <p:cNvSpPr>
            <a:spLocks noGrp="1"/>
          </p:cNvSpPr>
          <p:nvPr>
            <p:ph type="body" sz="quarter" idx="30" hasCustomPrompt="1"/>
          </p:nvPr>
        </p:nvSpPr>
        <p:spPr>
          <a:xfrm>
            <a:off x="8948698" y="2655938"/>
            <a:ext cx="2520000" cy="552450"/>
          </a:xfrm>
          <a:prstGeom prst="rect">
            <a:avLst/>
          </a:prstGeom>
        </p:spPr>
        <p:txBody>
          <a:bodyPr lIns="0" tIns="0" rIns="0" bIns="0" anchor="b"/>
          <a:lstStyle>
            <a:lvl1pPr marL="0" indent="0">
              <a:spcBef>
                <a:spcPts val="0"/>
              </a:spcBef>
              <a:buNone/>
              <a:defRPr sz="1400" b="1">
                <a:solidFill>
                  <a:schemeClr val="accent2"/>
                </a:solidFill>
                <a:latin typeface="+mn-lt"/>
                <a:cs typeface="Segoe UI Light" panose="020B0502040204020203" pitchFamily="34" charset="0"/>
              </a:defRPr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</a:lstStyle>
          <a:p>
            <a:pPr lvl="0"/>
            <a:r>
              <a:rPr lang="fi-FI" dirty="0"/>
              <a:t>TULOSTEN HYÖDYNTÄMINEN</a:t>
            </a:r>
          </a:p>
        </p:txBody>
      </p:sp>
      <p:sp>
        <p:nvSpPr>
          <p:cNvPr id="12" name="Otsikko 6">
            <a:extLst>
              <a:ext uri="{FF2B5EF4-FFF2-40B4-BE49-F238E27FC236}">
                <a16:creationId xmlns:a16="http://schemas.microsoft.com/office/drawing/2014/main" id="{B25BC20A-B3CB-94D5-2709-29755E34A20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95326" y="517270"/>
            <a:ext cx="10801349" cy="887211"/>
          </a:xfrm>
          <a:prstGeom prst="rect">
            <a:avLst/>
          </a:prstGeom>
        </p:spPr>
        <p:txBody>
          <a:bodyPr lIns="0" tIns="0" rIns="0" bIns="0" anchor="ctr" anchorCtr="0"/>
          <a:lstStyle>
            <a:lvl1pPr>
              <a:defRPr sz="3200" b="1"/>
            </a:lvl1pPr>
          </a:lstStyle>
          <a:p>
            <a:r>
              <a:rPr lang="fi-FI" dirty="0"/>
              <a:t>Muokkaa </a:t>
            </a:r>
            <a:r>
              <a:rPr lang="fi-FI" dirty="0" err="1"/>
              <a:t>ots</a:t>
            </a:r>
            <a:r>
              <a:rPr lang="fi-FI" dirty="0"/>
              <a:t>. </a:t>
            </a:r>
            <a:r>
              <a:rPr lang="fi-FI" dirty="0" err="1"/>
              <a:t>perustyyl</a:t>
            </a:r>
            <a:r>
              <a:rPr lang="fi-FI" dirty="0"/>
              <a:t>. </a:t>
            </a:r>
            <a:r>
              <a:rPr lang="fi-FI" dirty="0" err="1"/>
              <a:t>napsautt</a:t>
            </a:r>
            <a:r>
              <a:rPr lang="fi-FI" dirty="0"/>
              <a:t>. </a:t>
            </a:r>
            <a:br>
              <a:rPr lang="fi-FI" dirty="0"/>
            </a:br>
            <a:r>
              <a:rPr lang="fi-FI" dirty="0"/>
              <a:t>Toinen rivi</a:t>
            </a:r>
          </a:p>
        </p:txBody>
      </p:sp>
    </p:spTree>
    <p:extLst>
      <p:ext uri="{BB962C8B-B14F-4D97-AF65-F5344CB8AC3E}">
        <p14:creationId xmlns:p14="http://schemas.microsoft.com/office/powerpoint/2010/main" val="691875827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8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Hintapohja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Suorakulmio: Yksi kulma pyöristetty 49">
            <a:extLst>
              <a:ext uri="{FF2B5EF4-FFF2-40B4-BE49-F238E27FC236}">
                <a16:creationId xmlns:a16="http://schemas.microsoft.com/office/drawing/2014/main" id="{72C623BB-901B-786D-5382-8A6D0179E3EB}"/>
              </a:ext>
            </a:extLst>
          </p:cNvPr>
          <p:cNvSpPr/>
          <p:nvPr/>
        </p:nvSpPr>
        <p:spPr>
          <a:xfrm rot="5400000">
            <a:off x="-932490" y="932488"/>
            <a:ext cx="6165851" cy="4300873"/>
          </a:xfrm>
          <a:prstGeom prst="round1Rect">
            <a:avLst>
              <a:gd name="adj" fmla="val 2445"/>
            </a:avLst>
          </a:prstGeom>
          <a:blipFill dpi="0" rotWithShape="1">
            <a:blip r:embed="rId2">
              <a:alphaModFix/>
            </a:blip>
            <a:srcRect/>
            <a:stretch>
              <a:fillRect/>
            </a:stretch>
          </a:blipFill>
          <a:ln>
            <a:noFill/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/>
          </a:p>
        </p:txBody>
      </p:sp>
      <p:sp>
        <p:nvSpPr>
          <p:cNvPr id="2" name="Otsikko 1">
            <a:extLst>
              <a:ext uri="{FF2B5EF4-FFF2-40B4-BE49-F238E27FC236}">
                <a16:creationId xmlns:a16="http://schemas.microsoft.com/office/drawing/2014/main" id="{833C3473-58F1-8EDF-A5B1-6178CAE22E8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95324" y="1217547"/>
            <a:ext cx="3421063" cy="2211454"/>
          </a:xfrm>
          <a:prstGeom prst="rect">
            <a:avLst/>
          </a:prstGeom>
        </p:spPr>
        <p:txBody>
          <a:bodyPr lIns="0" tIns="0" rIns="0" bIns="0" anchor="b"/>
          <a:lstStyle>
            <a:lvl1pPr algn="r">
              <a:defRPr sz="3200" b="1"/>
            </a:lvl1pPr>
          </a:lstStyle>
          <a:p>
            <a:r>
              <a:rPr lang="fi-FI" dirty="0"/>
              <a:t>Muokkaa </a:t>
            </a:r>
            <a:r>
              <a:rPr lang="fi-FI" dirty="0" err="1"/>
              <a:t>ots</a:t>
            </a:r>
            <a:r>
              <a:rPr lang="fi-FI" dirty="0"/>
              <a:t>. </a:t>
            </a:r>
            <a:r>
              <a:rPr lang="fi-FI" dirty="0" err="1"/>
              <a:t>perustyyl</a:t>
            </a:r>
            <a:r>
              <a:rPr lang="fi-FI" dirty="0"/>
              <a:t>. </a:t>
            </a:r>
            <a:r>
              <a:rPr lang="fi-FI" dirty="0" err="1"/>
              <a:t>napsautt</a:t>
            </a:r>
            <a:r>
              <a:rPr lang="fi-FI" dirty="0"/>
              <a:t>.</a:t>
            </a:r>
          </a:p>
        </p:txBody>
      </p:sp>
      <p:sp>
        <p:nvSpPr>
          <p:cNvPr id="3" name="Päivämäärän paikkamerkki 2">
            <a:extLst>
              <a:ext uri="{FF2B5EF4-FFF2-40B4-BE49-F238E27FC236}">
                <a16:creationId xmlns:a16="http://schemas.microsoft.com/office/drawing/2014/main" id="{4EDF806A-5A75-D1BA-FF93-4E72404FAE0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fi-FI"/>
              <a:t>2.4.2026</a:t>
            </a:r>
            <a:endParaRPr lang="fi-FI" dirty="0"/>
          </a:p>
        </p:txBody>
      </p:sp>
      <p:sp>
        <p:nvSpPr>
          <p:cNvPr id="4" name="Alatunnisteen paikkamerkki 3">
            <a:extLst>
              <a:ext uri="{FF2B5EF4-FFF2-40B4-BE49-F238E27FC236}">
                <a16:creationId xmlns:a16="http://schemas.microsoft.com/office/drawing/2014/main" id="{9579A185-BA8C-8B7F-23CD-D52E53638EE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i-FI"/>
              <a:t>12081 Amk ja yliopisto/korkeakouluopiskelijoiden kopiointi</a:t>
            </a:r>
            <a:endParaRPr lang="fi-FI" dirty="0"/>
          </a:p>
        </p:txBody>
      </p:sp>
      <p:sp>
        <p:nvSpPr>
          <p:cNvPr id="5" name="Dian numeron paikkamerkki 4">
            <a:extLst>
              <a:ext uri="{FF2B5EF4-FFF2-40B4-BE49-F238E27FC236}">
                <a16:creationId xmlns:a16="http://schemas.microsoft.com/office/drawing/2014/main" id="{A6148269-F3EB-28EA-DFA9-6FFB3BCE683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5B6939-2160-4D54-A0A9-177BFACD315D}" type="slidenum">
              <a:rPr lang="fi-FI" smtClean="0"/>
              <a:pPr/>
              <a:t>‹#›</a:t>
            </a:fld>
            <a:endParaRPr lang="fi-FI" dirty="0"/>
          </a:p>
        </p:txBody>
      </p:sp>
      <p:sp>
        <p:nvSpPr>
          <p:cNvPr id="10" name="Tekstin paikkamerkki 9">
            <a:extLst>
              <a:ext uri="{FF2B5EF4-FFF2-40B4-BE49-F238E27FC236}">
                <a16:creationId xmlns:a16="http://schemas.microsoft.com/office/drawing/2014/main" id="{7D9AD773-B172-AD4D-32DF-CEAC03F213D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695323" y="3447659"/>
            <a:ext cx="3421065" cy="2192793"/>
          </a:xfrm>
          <a:prstGeom prst="rect">
            <a:avLst/>
          </a:prstGeom>
        </p:spPr>
        <p:txBody>
          <a:bodyPr/>
          <a:lstStyle>
            <a:lvl1pPr marL="0" indent="0" algn="r">
              <a:buNone/>
              <a:defRPr sz="1400">
                <a:solidFill>
                  <a:srgbClr val="FF0000"/>
                </a:solidFill>
                <a:latin typeface="Segoe UI Light" panose="020B0502040204020203" pitchFamily="34" charset="0"/>
                <a:cs typeface="Segoe UI Light" panose="020B0502040204020203" pitchFamily="34" charset="0"/>
              </a:defRPr>
            </a:lvl1pPr>
            <a:lvl2pPr marL="457200" indent="0">
              <a:buNone/>
              <a:defRPr sz="1800">
                <a:solidFill>
                  <a:srgbClr val="FF0000"/>
                </a:solidFill>
                <a:latin typeface="Segoe UI Light" panose="020B0502040204020203" pitchFamily="34" charset="0"/>
                <a:cs typeface="Segoe UI Light" panose="020B0502040204020203" pitchFamily="34" charset="0"/>
              </a:defRPr>
            </a:lvl2pPr>
            <a:lvl3pPr marL="914400" indent="0">
              <a:buNone/>
              <a:defRPr sz="1800">
                <a:solidFill>
                  <a:srgbClr val="FF0000"/>
                </a:solidFill>
                <a:latin typeface="Segoe UI Light" panose="020B0502040204020203" pitchFamily="34" charset="0"/>
                <a:cs typeface="Segoe UI Light" panose="020B0502040204020203" pitchFamily="34" charset="0"/>
              </a:defRPr>
            </a:lvl3pPr>
            <a:lvl4pPr marL="1371600" indent="0">
              <a:buNone/>
              <a:defRPr sz="1800">
                <a:solidFill>
                  <a:srgbClr val="FF0000"/>
                </a:solidFill>
                <a:latin typeface="Segoe UI Light" panose="020B0502040204020203" pitchFamily="34" charset="0"/>
                <a:cs typeface="Segoe UI Light" panose="020B0502040204020203" pitchFamily="34" charset="0"/>
              </a:defRPr>
            </a:lvl4pPr>
            <a:lvl5pPr marL="1828800" indent="0">
              <a:buNone/>
              <a:defRPr sz="1800">
                <a:solidFill>
                  <a:srgbClr val="FF0000"/>
                </a:solidFill>
                <a:latin typeface="Segoe UI Light" panose="020B0502040204020203" pitchFamily="34" charset="0"/>
                <a:cs typeface="Segoe UI Light" panose="020B0502040204020203" pitchFamily="34" charset="0"/>
              </a:defRPr>
            </a:lvl5pPr>
          </a:lstStyle>
          <a:p>
            <a:pPr lvl="0"/>
            <a:r>
              <a:rPr lang="fi-FI" dirty="0"/>
              <a:t>Muokkaa tekstin perustyylejä napsauttamalla</a:t>
            </a:r>
          </a:p>
        </p:txBody>
      </p:sp>
      <p:pic>
        <p:nvPicPr>
          <p:cNvPr id="51" name="Kuva 50">
            <a:extLst>
              <a:ext uri="{FF2B5EF4-FFF2-40B4-BE49-F238E27FC236}">
                <a16:creationId xmlns:a16="http://schemas.microsoft.com/office/drawing/2014/main" id="{375B545F-72DC-28AE-D32D-385B1E79F5A8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00" y="1599"/>
            <a:ext cx="1622413" cy="360176"/>
          </a:xfrm>
          <a:prstGeom prst="rect">
            <a:avLst/>
          </a:prstGeom>
        </p:spPr>
      </p:pic>
      <p:sp>
        <p:nvSpPr>
          <p:cNvPr id="7" name="Tekstin paikkamerkki 11">
            <a:extLst>
              <a:ext uri="{FF2B5EF4-FFF2-40B4-BE49-F238E27FC236}">
                <a16:creationId xmlns:a16="http://schemas.microsoft.com/office/drawing/2014/main" id="{10FE4414-78B7-1B57-2025-41433F43BA9F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4475162" y="1217547"/>
            <a:ext cx="4903787" cy="452503"/>
          </a:xfrm>
          <a:prstGeom prst="rect">
            <a:avLst/>
          </a:prstGeom>
        </p:spPr>
        <p:txBody>
          <a:bodyPr lIns="0" tIns="0" rIns="0" bIns="0" numCol="1" spcCol="0" anchor="b"/>
          <a:lstStyle>
            <a:lvl1pPr marL="0" indent="0" algn="l" rtl="0">
              <a:spcBef>
                <a:spcPts val="0"/>
              </a:spcBef>
              <a:buClr>
                <a:schemeClr val="accent2"/>
              </a:buClr>
              <a:buNone/>
              <a:defRPr sz="1600" b="1"/>
            </a:lvl1pPr>
            <a:lvl2pPr marL="685800" indent="-228600">
              <a:buClr>
                <a:schemeClr val="accent2"/>
              </a:buClr>
              <a:buFontTx/>
              <a:buChar char="→"/>
              <a:defRPr sz="1600"/>
            </a:lvl2pPr>
            <a:lvl3pPr indent="-144000">
              <a:buClr>
                <a:schemeClr val="accent2"/>
              </a:buClr>
              <a:defRPr sz="1600"/>
            </a:lvl3pPr>
            <a:lvl4pPr indent="-144000">
              <a:buClr>
                <a:schemeClr val="accent2"/>
              </a:buClr>
              <a:defRPr sz="1600"/>
            </a:lvl4pPr>
            <a:lvl5pPr indent="-144000">
              <a:buClr>
                <a:schemeClr val="accent2"/>
              </a:buClr>
              <a:defRPr sz="1600"/>
            </a:lvl5pPr>
          </a:lstStyle>
          <a:p>
            <a:pPr lvl="0"/>
            <a:r>
              <a:rPr lang="fi-FI" dirty="0"/>
              <a:t>Muokkaa tekstin perustyylejä napsauttamalla</a:t>
            </a:r>
          </a:p>
        </p:txBody>
      </p:sp>
      <p:sp>
        <p:nvSpPr>
          <p:cNvPr id="11" name="Tekstin paikkamerkki 11">
            <a:extLst>
              <a:ext uri="{FF2B5EF4-FFF2-40B4-BE49-F238E27FC236}">
                <a16:creationId xmlns:a16="http://schemas.microsoft.com/office/drawing/2014/main" id="{41088BF6-89FE-9659-97F8-5D2B19886A8B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>
          <a:xfrm>
            <a:off x="4475162" y="2949687"/>
            <a:ext cx="4903787" cy="452503"/>
          </a:xfrm>
          <a:prstGeom prst="rect">
            <a:avLst/>
          </a:prstGeom>
        </p:spPr>
        <p:txBody>
          <a:bodyPr lIns="0" tIns="0" rIns="0" bIns="0" numCol="1" spcCol="0" anchor="b"/>
          <a:lstStyle>
            <a:lvl1pPr marL="0" indent="0" algn="l" rtl="0">
              <a:spcBef>
                <a:spcPts val="0"/>
              </a:spcBef>
              <a:buClr>
                <a:schemeClr val="accent2"/>
              </a:buClr>
              <a:buNone/>
              <a:defRPr sz="1600" b="1"/>
            </a:lvl1pPr>
            <a:lvl2pPr marL="685800" indent="-228600">
              <a:buClr>
                <a:schemeClr val="accent2"/>
              </a:buClr>
              <a:buFontTx/>
              <a:buChar char="→"/>
              <a:defRPr sz="1600"/>
            </a:lvl2pPr>
            <a:lvl3pPr indent="-144000">
              <a:buClr>
                <a:schemeClr val="accent2"/>
              </a:buClr>
              <a:defRPr sz="1600"/>
            </a:lvl3pPr>
            <a:lvl4pPr indent="-144000">
              <a:buClr>
                <a:schemeClr val="accent2"/>
              </a:buClr>
              <a:defRPr sz="1600"/>
            </a:lvl4pPr>
            <a:lvl5pPr indent="-144000">
              <a:buClr>
                <a:schemeClr val="accent2"/>
              </a:buClr>
              <a:defRPr sz="1600"/>
            </a:lvl5pPr>
          </a:lstStyle>
          <a:p>
            <a:pPr lvl="0"/>
            <a:r>
              <a:rPr lang="fi-FI" dirty="0"/>
              <a:t>Muokkaa tekstin perustyylejä napsauttamalla</a:t>
            </a:r>
          </a:p>
        </p:txBody>
      </p:sp>
      <p:sp>
        <p:nvSpPr>
          <p:cNvPr id="13" name="Tekstin paikkamerkki 11">
            <a:extLst>
              <a:ext uri="{FF2B5EF4-FFF2-40B4-BE49-F238E27FC236}">
                <a16:creationId xmlns:a16="http://schemas.microsoft.com/office/drawing/2014/main" id="{CB7F04DB-1F6C-10D8-1AA3-EDCBF8C83709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475162" y="4695432"/>
            <a:ext cx="4903787" cy="452503"/>
          </a:xfrm>
          <a:prstGeom prst="rect">
            <a:avLst/>
          </a:prstGeom>
        </p:spPr>
        <p:txBody>
          <a:bodyPr lIns="0" tIns="0" rIns="0" bIns="0" numCol="1" spcCol="0" anchor="b"/>
          <a:lstStyle>
            <a:lvl1pPr marL="0" indent="0" algn="l" rtl="0">
              <a:spcBef>
                <a:spcPts val="0"/>
              </a:spcBef>
              <a:buClr>
                <a:schemeClr val="accent2"/>
              </a:buClr>
              <a:buNone/>
              <a:defRPr sz="1600" b="1"/>
            </a:lvl1pPr>
            <a:lvl2pPr marL="685800" indent="-228600">
              <a:buClr>
                <a:schemeClr val="accent2"/>
              </a:buClr>
              <a:buFontTx/>
              <a:buChar char="→"/>
              <a:defRPr sz="1600"/>
            </a:lvl2pPr>
            <a:lvl3pPr indent="-144000">
              <a:buClr>
                <a:schemeClr val="accent2"/>
              </a:buClr>
              <a:defRPr sz="1600"/>
            </a:lvl3pPr>
            <a:lvl4pPr indent="-144000">
              <a:buClr>
                <a:schemeClr val="accent2"/>
              </a:buClr>
              <a:defRPr sz="1600"/>
            </a:lvl4pPr>
            <a:lvl5pPr indent="-144000">
              <a:buClr>
                <a:schemeClr val="accent2"/>
              </a:buClr>
              <a:defRPr sz="1600"/>
            </a:lvl5pPr>
          </a:lstStyle>
          <a:p>
            <a:pPr lvl="0"/>
            <a:r>
              <a:rPr lang="fi-FI" dirty="0"/>
              <a:t>Muokkaa tekstin perustyylejä napsauttamalla</a:t>
            </a:r>
          </a:p>
        </p:txBody>
      </p:sp>
      <p:sp>
        <p:nvSpPr>
          <p:cNvPr id="14" name="Tekstin paikkamerkki 11">
            <a:extLst>
              <a:ext uri="{FF2B5EF4-FFF2-40B4-BE49-F238E27FC236}">
                <a16:creationId xmlns:a16="http://schemas.microsoft.com/office/drawing/2014/main" id="{A1ECA791-9EF9-879A-4DE6-9F3219FFD1CA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9553241" y="1217547"/>
            <a:ext cx="1943434" cy="479712"/>
          </a:xfrm>
          <a:prstGeom prst="rect">
            <a:avLst/>
          </a:prstGeom>
        </p:spPr>
        <p:txBody>
          <a:bodyPr lIns="0" tIns="0" rIns="0" bIns="0" numCol="1" spcCol="0" anchor="b"/>
          <a:lstStyle>
            <a:lvl1pPr marL="0" indent="0" algn="r">
              <a:spcBef>
                <a:spcPts val="0"/>
              </a:spcBef>
              <a:buClr>
                <a:schemeClr val="accent2"/>
              </a:buClr>
              <a:buNone/>
              <a:defRPr sz="1600" b="1"/>
            </a:lvl1pPr>
            <a:lvl2pPr marL="685800" indent="-228600">
              <a:buClr>
                <a:schemeClr val="accent2"/>
              </a:buClr>
              <a:buFontTx/>
              <a:buChar char="→"/>
              <a:defRPr sz="1600"/>
            </a:lvl2pPr>
            <a:lvl3pPr indent="-144000">
              <a:buClr>
                <a:schemeClr val="accent2"/>
              </a:buClr>
              <a:defRPr sz="1600"/>
            </a:lvl3pPr>
            <a:lvl4pPr indent="-144000">
              <a:buClr>
                <a:schemeClr val="accent2"/>
              </a:buClr>
              <a:defRPr sz="1600"/>
            </a:lvl4pPr>
            <a:lvl5pPr indent="-144000">
              <a:buClr>
                <a:schemeClr val="accent2"/>
              </a:buClr>
              <a:defRPr sz="1600"/>
            </a:lvl5pPr>
          </a:lstStyle>
          <a:p>
            <a:pPr lvl="0"/>
            <a:r>
              <a:rPr lang="fi-FI" dirty="0"/>
              <a:t>XXXXXX € +alv</a:t>
            </a:r>
          </a:p>
        </p:txBody>
      </p:sp>
      <p:sp>
        <p:nvSpPr>
          <p:cNvPr id="15" name="Tekstin paikkamerkki 11">
            <a:extLst>
              <a:ext uri="{FF2B5EF4-FFF2-40B4-BE49-F238E27FC236}">
                <a16:creationId xmlns:a16="http://schemas.microsoft.com/office/drawing/2014/main" id="{6E94F26B-EBD1-B3E8-709C-8AC211EF428E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475163" y="1697259"/>
            <a:ext cx="4903787" cy="995141"/>
          </a:xfrm>
          <a:prstGeom prst="rect">
            <a:avLst/>
          </a:prstGeom>
        </p:spPr>
        <p:txBody>
          <a:bodyPr lIns="0" tIns="0" rIns="0" bIns="0" numCol="1" spcCol="0" anchor="t"/>
          <a:lstStyle>
            <a:lvl1pPr marL="0" indent="0" rtl="0">
              <a:spcBef>
                <a:spcPts val="0"/>
              </a:spcBef>
              <a:buClr>
                <a:schemeClr val="accent2"/>
              </a:buClr>
              <a:buFont typeface="Arial" panose="020B0604020202020204" pitchFamily="34" charset="0"/>
              <a:buNone/>
              <a:defRPr sz="1600" b="0"/>
            </a:lvl1pPr>
            <a:lvl2pPr marL="252000" marR="0" indent="-108000" algn="l" defTabSz="914400" rtl="0" eaLnBrk="1" fontAlgn="auto" latinLnBrk="0" hangingPunct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accent2"/>
              </a:buClr>
              <a:buSzTx/>
              <a:buFont typeface="Arial" panose="020B0604020202020204" pitchFamily="34" charset="0"/>
              <a:buChar char="•"/>
              <a:tabLst/>
              <a:defRPr sz="1200"/>
            </a:lvl2pPr>
            <a:lvl3pPr indent="-144000">
              <a:buClr>
                <a:schemeClr val="accent2"/>
              </a:buClr>
              <a:defRPr sz="1600"/>
            </a:lvl3pPr>
            <a:lvl4pPr indent="-144000">
              <a:buClr>
                <a:schemeClr val="accent2"/>
              </a:buClr>
              <a:defRPr sz="1600"/>
            </a:lvl4pPr>
            <a:lvl5pPr indent="-144000">
              <a:buClr>
                <a:schemeClr val="accent2"/>
              </a:buClr>
              <a:defRPr sz="1600"/>
            </a:lvl5pPr>
          </a:lstStyle>
          <a:p>
            <a:pPr lvl="0"/>
            <a:r>
              <a:rPr lang="fi-FI" dirty="0"/>
              <a:t>Muokkaa tekstin perustyylejä napsauttamalla</a:t>
            </a:r>
          </a:p>
          <a:p>
            <a:pPr lvl="1"/>
            <a:r>
              <a:rPr lang="fi-FI" dirty="0"/>
              <a:t>Muokkaa tekstin perustyylejä napsauttamalla</a:t>
            </a:r>
          </a:p>
          <a:p>
            <a:pPr marL="252000" marR="0" lvl="1" indent="-108000" algn="l" defTabSz="914400" rtl="0" eaLnBrk="1" fontAlgn="auto" latinLnBrk="0" hangingPunct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accent2"/>
              </a:buClr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fi-FI" dirty="0"/>
              <a:t>Muokkaa tekstin perustyylejä napsauttamalla</a:t>
            </a:r>
          </a:p>
          <a:p>
            <a:pPr lvl="1"/>
            <a:endParaRPr lang="fi-FI" dirty="0"/>
          </a:p>
        </p:txBody>
      </p:sp>
      <p:sp>
        <p:nvSpPr>
          <p:cNvPr id="16" name="Tekstin paikkamerkki 11">
            <a:extLst>
              <a:ext uri="{FF2B5EF4-FFF2-40B4-BE49-F238E27FC236}">
                <a16:creationId xmlns:a16="http://schemas.microsoft.com/office/drawing/2014/main" id="{4E8FD7C4-3460-D5F1-3B8A-CFB8CAFE50CF}"/>
              </a:ext>
            </a:extLst>
          </p:cNvPr>
          <p:cNvSpPr>
            <a:spLocks noGrp="1"/>
          </p:cNvSpPr>
          <p:nvPr>
            <p:ph type="body" sz="quarter" idx="28"/>
          </p:nvPr>
        </p:nvSpPr>
        <p:spPr>
          <a:xfrm>
            <a:off x="4475163" y="3425539"/>
            <a:ext cx="4903787" cy="995141"/>
          </a:xfrm>
          <a:prstGeom prst="rect">
            <a:avLst/>
          </a:prstGeom>
        </p:spPr>
        <p:txBody>
          <a:bodyPr lIns="0" tIns="0" rIns="0" bIns="0" numCol="1" spcCol="0" anchor="t"/>
          <a:lstStyle>
            <a:lvl1pPr marL="0" indent="0" rtl="0">
              <a:spcBef>
                <a:spcPts val="0"/>
              </a:spcBef>
              <a:buClr>
                <a:schemeClr val="accent2"/>
              </a:buClr>
              <a:buFont typeface="Arial" panose="020B0604020202020204" pitchFamily="34" charset="0"/>
              <a:buNone/>
              <a:defRPr sz="1600" b="0"/>
            </a:lvl1pPr>
            <a:lvl2pPr marL="252000" marR="0" indent="-108000" algn="l" defTabSz="914400" rtl="0" eaLnBrk="1" fontAlgn="auto" latinLnBrk="0" hangingPunct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accent2"/>
              </a:buClr>
              <a:buSzTx/>
              <a:buFont typeface="Arial" panose="020B0604020202020204" pitchFamily="34" charset="0"/>
              <a:buChar char="•"/>
              <a:tabLst/>
              <a:defRPr sz="1200"/>
            </a:lvl2pPr>
            <a:lvl3pPr indent="-144000">
              <a:buClr>
                <a:schemeClr val="accent2"/>
              </a:buClr>
              <a:defRPr sz="1600"/>
            </a:lvl3pPr>
            <a:lvl4pPr indent="-144000">
              <a:buClr>
                <a:schemeClr val="accent2"/>
              </a:buClr>
              <a:defRPr sz="1600"/>
            </a:lvl4pPr>
            <a:lvl5pPr indent="-144000">
              <a:buClr>
                <a:schemeClr val="accent2"/>
              </a:buClr>
              <a:defRPr sz="1600"/>
            </a:lvl5pPr>
          </a:lstStyle>
          <a:p>
            <a:pPr lvl="0"/>
            <a:r>
              <a:rPr lang="fi-FI" dirty="0"/>
              <a:t>Muokkaa tekstin perustyylejä napsauttamalla</a:t>
            </a:r>
          </a:p>
          <a:p>
            <a:pPr lvl="1"/>
            <a:r>
              <a:rPr lang="fi-FI" dirty="0"/>
              <a:t>Muokkaa tekstin perustyylejä napsauttamalla</a:t>
            </a:r>
          </a:p>
          <a:p>
            <a:pPr marL="252000" marR="0" lvl="1" indent="-108000" algn="l" defTabSz="914400" rtl="0" eaLnBrk="1" fontAlgn="auto" latinLnBrk="0" hangingPunct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accent2"/>
              </a:buClr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fi-FI" dirty="0"/>
              <a:t>Muokkaa tekstin perustyylejä napsauttamalla</a:t>
            </a:r>
          </a:p>
          <a:p>
            <a:pPr lvl="1"/>
            <a:endParaRPr lang="fi-FI" dirty="0"/>
          </a:p>
        </p:txBody>
      </p:sp>
      <p:sp>
        <p:nvSpPr>
          <p:cNvPr id="17" name="Tekstin paikkamerkki 11">
            <a:extLst>
              <a:ext uri="{FF2B5EF4-FFF2-40B4-BE49-F238E27FC236}">
                <a16:creationId xmlns:a16="http://schemas.microsoft.com/office/drawing/2014/main" id="{7EF06EFC-73C7-8342-D87C-8AA23CB0E07A}"/>
              </a:ext>
            </a:extLst>
          </p:cNvPr>
          <p:cNvSpPr>
            <a:spLocks noGrp="1"/>
          </p:cNvSpPr>
          <p:nvPr>
            <p:ph type="body" sz="quarter" idx="29"/>
          </p:nvPr>
        </p:nvSpPr>
        <p:spPr>
          <a:xfrm>
            <a:off x="4475163" y="5160741"/>
            <a:ext cx="4903787" cy="995141"/>
          </a:xfrm>
          <a:prstGeom prst="rect">
            <a:avLst/>
          </a:prstGeom>
        </p:spPr>
        <p:txBody>
          <a:bodyPr lIns="0" tIns="0" rIns="0" bIns="0" numCol="1" spcCol="0" anchor="t"/>
          <a:lstStyle>
            <a:lvl1pPr marL="0" indent="0" rtl="0">
              <a:spcBef>
                <a:spcPts val="0"/>
              </a:spcBef>
              <a:buClr>
                <a:schemeClr val="accent2"/>
              </a:buClr>
              <a:buFont typeface="Arial" panose="020B0604020202020204" pitchFamily="34" charset="0"/>
              <a:buNone/>
              <a:defRPr sz="1600" b="0"/>
            </a:lvl1pPr>
            <a:lvl2pPr marL="252000" marR="0" indent="-108000" algn="l" defTabSz="914400" rtl="0" eaLnBrk="1" fontAlgn="auto" latinLnBrk="0" hangingPunct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accent2"/>
              </a:buClr>
              <a:buSzTx/>
              <a:buFont typeface="Arial" panose="020B0604020202020204" pitchFamily="34" charset="0"/>
              <a:buChar char="•"/>
              <a:tabLst/>
              <a:defRPr sz="1200"/>
            </a:lvl2pPr>
            <a:lvl3pPr indent="-144000">
              <a:buClr>
                <a:schemeClr val="accent2"/>
              </a:buClr>
              <a:defRPr sz="1600"/>
            </a:lvl3pPr>
            <a:lvl4pPr indent="-144000">
              <a:buClr>
                <a:schemeClr val="accent2"/>
              </a:buClr>
              <a:defRPr sz="1600"/>
            </a:lvl4pPr>
            <a:lvl5pPr indent="-144000">
              <a:buClr>
                <a:schemeClr val="accent2"/>
              </a:buClr>
              <a:defRPr sz="1600"/>
            </a:lvl5pPr>
          </a:lstStyle>
          <a:p>
            <a:pPr lvl="0"/>
            <a:r>
              <a:rPr lang="fi-FI" dirty="0"/>
              <a:t>Muokkaa tekstin perustyylejä napsauttamalla</a:t>
            </a:r>
          </a:p>
          <a:p>
            <a:pPr lvl="1"/>
            <a:r>
              <a:rPr lang="fi-FI" dirty="0"/>
              <a:t>Muokkaa tekstin perustyylejä napsauttamalla</a:t>
            </a:r>
          </a:p>
          <a:p>
            <a:pPr marL="252000" marR="0" lvl="1" indent="-108000" algn="l" defTabSz="914400" rtl="0" eaLnBrk="1" fontAlgn="auto" latinLnBrk="0" hangingPunct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accent2"/>
              </a:buClr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fi-FI" dirty="0"/>
              <a:t>Muokkaa tekstin perustyylejä napsauttamalla</a:t>
            </a:r>
          </a:p>
          <a:p>
            <a:pPr lvl="1"/>
            <a:endParaRPr lang="fi-FI" dirty="0"/>
          </a:p>
        </p:txBody>
      </p:sp>
    </p:spTree>
    <p:extLst>
      <p:ext uri="{BB962C8B-B14F-4D97-AF65-F5344CB8AC3E}">
        <p14:creationId xmlns:p14="http://schemas.microsoft.com/office/powerpoint/2010/main" val="1870168602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2706">
          <p15:clr>
            <a:srgbClr val="FBAE40"/>
          </p15:clr>
        </p15:guide>
        <p15:guide id="2" pos="2593">
          <p15:clr>
            <a:srgbClr val="FBAE40"/>
          </p15:clr>
        </p15:guide>
        <p15:guide id="3" pos="2819">
          <p15:clr>
            <a:srgbClr val="FBAE40"/>
          </p15:clr>
        </p15:guide>
        <p15:guide id="4" pos="3228">
          <p15:clr>
            <a:srgbClr val="FBAE40"/>
          </p15:clr>
        </p15:guide>
      </p15:sldGuideLst>
    </p:ext>
  </p:extLst>
</p:sldLayout>
</file>

<file path=ppt/slideLayouts/slideLayout8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Hintapohja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Suorakulmio: Yksi kulma pyöristetty 49">
            <a:extLst>
              <a:ext uri="{FF2B5EF4-FFF2-40B4-BE49-F238E27FC236}">
                <a16:creationId xmlns:a16="http://schemas.microsoft.com/office/drawing/2014/main" id="{72C623BB-901B-786D-5382-8A6D0179E3EB}"/>
              </a:ext>
            </a:extLst>
          </p:cNvPr>
          <p:cNvSpPr/>
          <p:nvPr/>
        </p:nvSpPr>
        <p:spPr>
          <a:xfrm rot="5400000">
            <a:off x="-932490" y="932488"/>
            <a:ext cx="6165851" cy="4300873"/>
          </a:xfrm>
          <a:prstGeom prst="round1Rect">
            <a:avLst>
              <a:gd name="adj" fmla="val 2445"/>
            </a:avLst>
          </a:prstGeom>
          <a:blipFill dpi="0" rotWithShape="1">
            <a:blip r:embed="rId2">
              <a:alphaModFix/>
            </a:blip>
            <a:srcRect/>
            <a:stretch>
              <a:fillRect/>
            </a:stretch>
          </a:blipFill>
          <a:ln>
            <a:noFill/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/>
          </a:p>
        </p:txBody>
      </p:sp>
      <p:sp>
        <p:nvSpPr>
          <p:cNvPr id="2" name="Otsikko 1">
            <a:extLst>
              <a:ext uri="{FF2B5EF4-FFF2-40B4-BE49-F238E27FC236}">
                <a16:creationId xmlns:a16="http://schemas.microsoft.com/office/drawing/2014/main" id="{833C3473-58F1-8EDF-A5B1-6178CAE22E8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95324" y="1217547"/>
            <a:ext cx="3421063" cy="2211454"/>
          </a:xfrm>
          <a:prstGeom prst="rect">
            <a:avLst/>
          </a:prstGeom>
        </p:spPr>
        <p:txBody>
          <a:bodyPr lIns="0" tIns="0" rIns="0" bIns="0" anchor="b"/>
          <a:lstStyle>
            <a:lvl1pPr algn="r">
              <a:defRPr sz="3200" b="1"/>
            </a:lvl1pPr>
          </a:lstStyle>
          <a:p>
            <a:r>
              <a:rPr lang="fi-FI" dirty="0"/>
              <a:t>Muokkaa </a:t>
            </a:r>
            <a:r>
              <a:rPr lang="fi-FI" dirty="0" err="1"/>
              <a:t>ots</a:t>
            </a:r>
            <a:r>
              <a:rPr lang="fi-FI" dirty="0"/>
              <a:t>. </a:t>
            </a:r>
            <a:r>
              <a:rPr lang="fi-FI" dirty="0" err="1"/>
              <a:t>perustyyl</a:t>
            </a:r>
            <a:r>
              <a:rPr lang="fi-FI" dirty="0"/>
              <a:t>. </a:t>
            </a:r>
            <a:r>
              <a:rPr lang="fi-FI" dirty="0" err="1"/>
              <a:t>napsautt</a:t>
            </a:r>
            <a:r>
              <a:rPr lang="fi-FI" dirty="0"/>
              <a:t>.</a:t>
            </a:r>
          </a:p>
        </p:txBody>
      </p:sp>
      <p:sp>
        <p:nvSpPr>
          <p:cNvPr id="3" name="Päivämäärän paikkamerkki 2">
            <a:extLst>
              <a:ext uri="{FF2B5EF4-FFF2-40B4-BE49-F238E27FC236}">
                <a16:creationId xmlns:a16="http://schemas.microsoft.com/office/drawing/2014/main" id="{4EDF806A-5A75-D1BA-FF93-4E72404FAE0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fi-FI"/>
              <a:t>2.4.2026</a:t>
            </a:r>
            <a:endParaRPr lang="fi-FI" dirty="0"/>
          </a:p>
        </p:txBody>
      </p:sp>
      <p:sp>
        <p:nvSpPr>
          <p:cNvPr id="4" name="Alatunnisteen paikkamerkki 3">
            <a:extLst>
              <a:ext uri="{FF2B5EF4-FFF2-40B4-BE49-F238E27FC236}">
                <a16:creationId xmlns:a16="http://schemas.microsoft.com/office/drawing/2014/main" id="{9579A185-BA8C-8B7F-23CD-D52E53638EE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i-FI"/>
              <a:t>12081 Amk ja yliopisto/korkeakouluopiskelijoiden kopiointi</a:t>
            </a:r>
            <a:endParaRPr lang="fi-FI" dirty="0"/>
          </a:p>
        </p:txBody>
      </p:sp>
      <p:sp>
        <p:nvSpPr>
          <p:cNvPr id="5" name="Dian numeron paikkamerkki 4">
            <a:extLst>
              <a:ext uri="{FF2B5EF4-FFF2-40B4-BE49-F238E27FC236}">
                <a16:creationId xmlns:a16="http://schemas.microsoft.com/office/drawing/2014/main" id="{A6148269-F3EB-28EA-DFA9-6FFB3BCE683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5B6939-2160-4D54-A0A9-177BFACD315D}" type="slidenum">
              <a:rPr lang="fi-FI" smtClean="0"/>
              <a:pPr/>
              <a:t>‹#›</a:t>
            </a:fld>
            <a:endParaRPr lang="fi-FI" dirty="0"/>
          </a:p>
        </p:txBody>
      </p:sp>
      <p:sp>
        <p:nvSpPr>
          <p:cNvPr id="9" name="Tekstin paikkamerkki 11">
            <a:extLst>
              <a:ext uri="{FF2B5EF4-FFF2-40B4-BE49-F238E27FC236}">
                <a16:creationId xmlns:a16="http://schemas.microsoft.com/office/drawing/2014/main" id="{348BD119-989E-7DEF-F4BC-2F96117F0A4D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9553241" y="1217547"/>
            <a:ext cx="1943434" cy="479712"/>
          </a:xfrm>
          <a:prstGeom prst="rect">
            <a:avLst/>
          </a:prstGeom>
        </p:spPr>
        <p:txBody>
          <a:bodyPr lIns="0" tIns="0" rIns="0" bIns="0" numCol="1" spcCol="0" anchor="b"/>
          <a:lstStyle>
            <a:lvl1pPr marL="0" indent="0" algn="r">
              <a:spcBef>
                <a:spcPts val="0"/>
              </a:spcBef>
              <a:buClr>
                <a:schemeClr val="accent2"/>
              </a:buClr>
              <a:buNone/>
              <a:defRPr sz="1600" b="1"/>
            </a:lvl1pPr>
            <a:lvl2pPr marL="685800" indent="-228600">
              <a:buClr>
                <a:schemeClr val="accent2"/>
              </a:buClr>
              <a:buFontTx/>
              <a:buChar char="→"/>
              <a:defRPr sz="1600"/>
            </a:lvl2pPr>
            <a:lvl3pPr indent="-144000">
              <a:buClr>
                <a:schemeClr val="accent2"/>
              </a:buClr>
              <a:defRPr sz="1600"/>
            </a:lvl3pPr>
            <a:lvl4pPr indent="-144000">
              <a:buClr>
                <a:schemeClr val="accent2"/>
              </a:buClr>
              <a:defRPr sz="1600"/>
            </a:lvl4pPr>
            <a:lvl5pPr indent="-144000">
              <a:buClr>
                <a:schemeClr val="accent2"/>
              </a:buClr>
              <a:defRPr sz="1600"/>
            </a:lvl5pPr>
          </a:lstStyle>
          <a:p>
            <a:pPr lvl="0"/>
            <a:r>
              <a:rPr lang="fi-FI" dirty="0"/>
              <a:t>XXXXXX € +alv</a:t>
            </a:r>
          </a:p>
        </p:txBody>
      </p:sp>
      <p:sp>
        <p:nvSpPr>
          <p:cNvPr id="10" name="Tekstin paikkamerkki 9">
            <a:extLst>
              <a:ext uri="{FF2B5EF4-FFF2-40B4-BE49-F238E27FC236}">
                <a16:creationId xmlns:a16="http://schemas.microsoft.com/office/drawing/2014/main" id="{7D9AD773-B172-AD4D-32DF-CEAC03F213D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695323" y="3447659"/>
            <a:ext cx="3421065" cy="2192793"/>
          </a:xfrm>
          <a:prstGeom prst="rect">
            <a:avLst/>
          </a:prstGeom>
        </p:spPr>
        <p:txBody>
          <a:bodyPr/>
          <a:lstStyle>
            <a:lvl1pPr marL="0" indent="0" algn="r">
              <a:buNone/>
              <a:defRPr sz="1400">
                <a:solidFill>
                  <a:srgbClr val="FF0000"/>
                </a:solidFill>
                <a:latin typeface="Segoe UI Light" panose="020B0502040204020203" pitchFamily="34" charset="0"/>
                <a:cs typeface="Segoe UI Light" panose="020B0502040204020203" pitchFamily="34" charset="0"/>
              </a:defRPr>
            </a:lvl1pPr>
            <a:lvl2pPr marL="457200" indent="0">
              <a:buNone/>
              <a:defRPr sz="1800">
                <a:solidFill>
                  <a:srgbClr val="FF0000"/>
                </a:solidFill>
                <a:latin typeface="Segoe UI Light" panose="020B0502040204020203" pitchFamily="34" charset="0"/>
                <a:cs typeface="Segoe UI Light" panose="020B0502040204020203" pitchFamily="34" charset="0"/>
              </a:defRPr>
            </a:lvl2pPr>
            <a:lvl3pPr marL="914400" indent="0">
              <a:buNone/>
              <a:defRPr sz="1800">
                <a:solidFill>
                  <a:srgbClr val="FF0000"/>
                </a:solidFill>
                <a:latin typeface="Segoe UI Light" panose="020B0502040204020203" pitchFamily="34" charset="0"/>
                <a:cs typeface="Segoe UI Light" panose="020B0502040204020203" pitchFamily="34" charset="0"/>
              </a:defRPr>
            </a:lvl3pPr>
            <a:lvl4pPr marL="1371600" indent="0">
              <a:buNone/>
              <a:defRPr sz="1800">
                <a:solidFill>
                  <a:srgbClr val="FF0000"/>
                </a:solidFill>
                <a:latin typeface="Segoe UI Light" panose="020B0502040204020203" pitchFamily="34" charset="0"/>
                <a:cs typeface="Segoe UI Light" panose="020B0502040204020203" pitchFamily="34" charset="0"/>
              </a:defRPr>
            </a:lvl4pPr>
            <a:lvl5pPr marL="1828800" indent="0">
              <a:buNone/>
              <a:defRPr sz="1800">
                <a:solidFill>
                  <a:srgbClr val="FF0000"/>
                </a:solidFill>
                <a:latin typeface="Segoe UI Light" panose="020B0502040204020203" pitchFamily="34" charset="0"/>
                <a:cs typeface="Segoe UI Light" panose="020B0502040204020203" pitchFamily="34" charset="0"/>
              </a:defRPr>
            </a:lvl5pPr>
          </a:lstStyle>
          <a:p>
            <a:pPr lvl="0"/>
            <a:r>
              <a:rPr lang="fi-FI" dirty="0"/>
              <a:t>Muokkaa tekstin perustyylejä napsauttamalla</a:t>
            </a:r>
          </a:p>
        </p:txBody>
      </p:sp>
      <p:sp>
        <p:nvSpPr>
          <p:cNvPr id="37" name="Tekstin paikkamerkki 11">
            <a:extLst>
              <a:ext uri="{FF2B5EF4-FFF2-40B4-BE49-F238E27FC236}">
                <a16:creationId xmlns:a16="http://schemas.microsoft.com/office/drawing/2014/main" id="{1ADEE24F-AF9B-EDC7-817A-90DE085DE8EB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475163" y="1697259"/>
            <a:ext cx="4903787" cy="995141"/>
          </a:xfrm>
          <a:prstGeom prst="rect">
            <a:avLst/>
          </a:prstGeom>
        </p:spPr>
        <p:txBody>
          <a:bodyPr lIns="0" tIns="0" rIns="0" bIns="0" numCol="1" spcCol="0" anchor="t"/>
          <a:lstStyle>
            <a:lvl1pPr marL="0" indent="0" rtl="0">
              <a:spcBef>
                <a:spcPts val="0"/>
              </a:spcBef>
              <a:buClr>
                <a:schemeClr val="accent2"/>
              </a:buClr>
              <a:buFont typeface="Arial" panose="020B0604020202020204" pitchFamily="34" charset="0"/>
              <a:buNone/>
              <a:defRPr sz="1600" b="0"/>
            </a:lvl1pPr>
            <a:lvl2pPr marL="252000" marR="0" indent="-108000" algn="l" defTabSz="914400" rtl="0" eaLnBrk="1" fontAlgn="auto" latinLnBrk="0" hangingPunct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accent2"/>
              </a:buClr>
              <a:buSzTx/>
              <a:buFont typeface="Arial" panose="020B0604020202020204" pitchFamily="34" charset="0"/>
              <a:buChar char="•"/>
              <a:tabLst/>
              <a:defRPr sz="1200"/>
            </a:lvl2pPr>
            <a:lvl3pPr indent="-144000">
              <a:buClr>
                <a:schemeClr val="accent2"/>
              </a:buClr>
              <a:defRPr sz="1600"/>
            </a:lvl3pPr>
            <a:lvl4pPr indent="-144000">
              <a:buClr>
                <a:schemeClr val="accent2"/>
              </a:buClr>
              <a:defRPr sz="1600"/>
            </a:lvl4pPr>
            <a:lvl5pPr indent="-144000">
              <a:buClr>
                <a:schemeClr val="accent2"/>
              </a:buClr>
              <a:defRPr sz="1600"/>
            </a:lvl5pPr>
          </a:lstStyle>
          <a:p>
            <a:pPr lvl="0"/>
            <a:r>
              <a:rPr lang="fi-FI" dirty="0"/>
              <a:t>Muokkaa tekstin perustyylejä napsauttamalla</a:t>
            </a:r>
          </a:p>
          <a:p>
            <a:pPr lvl="1"/>
            <a:r>
              <a:rPr lang="fi-FI" dirty="0"/>
              <a:t>Muokkaa tekstin perustyylejä napsauttamalla</a:t>
            </a:r>
          </a:p>
          <a:p>
            <a:pPr marL="252000" marR="0" lvl="1" indent="-108000" algn="l" defTabSz="914400" rtl="0" eaLnBrk="1" fontAlgn="auto" latinLnBrk="0" hangingPunct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accent2"/>
              </a:buClr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fi-FI" dirty="0"/>
              <a:t>Muokkaa tekstin perustyylejä napsauttamalla</a:t>
            </a:r>
          </a:p>
          <a:p>
            <a:pPr lvl="1"/>
            <a:endParaRPr lang="fi-FI" dirty="0"/>
          </a:p>
        </p:txBody>
      </p:sp>
      <p:pic>
        <p:nvPicPr>
          <p:cNvPr id="51" name="Kuva 50">
            <a:extLst>
              <a:ext uri="{FF2B5EF4-FFF2-40B4-BE49-F238E27FC236}">
                <a16:creationId xmlns:a16="http://schemas.microsoft.com/office/drawing/2014/main" id="{375B545F-72DC-28AE-D32D-385B1E79F5A8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00" y="1599"/>
            <a:ext cx="1622413" cy="360176"/>
          </a:xfrm>
          <a:prstGeom prst="rect">
            <a:avLst/>
          </a:prstGeom>
        </p:spPr>
      </p:pic>
      <p:sp>
        <p:nvSpPr>
          <p:cNvPr id="6" name="Tekstin paikkamerkki 11">
            <a:extLst>
              <a:ext uri="{FF2B5EF4-FFF2-40B4-BE49-F238E27FC236}">
                <a16:creationId xmlns:a16="http://schemas.microsoft.com/office/drawing/2014/main" id="{0FFEF4D7-498B-F275-291E-BD7999949248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4475162" y="1217547"/>
            <a:ext cx="4903787" cy="452503"/>
          </a:xfrm>
          <a:prstGeom prst="rect">
            <a:avLst/>
          </a:prstGeom>
        </p:spPr>
        <p:txBody>
          <a:bodyPr lIns="0" tIns="0" rIns="0" bIns="0" numCol="1" spcCol="0" anchor="b"/>
          <a:lstStyle>
            <a:lvl1pPr marL="0" indent="0" algn="l" rtl="0">
              <a:spcBef>
                <a:spcPts val="0"/>
              </a:spcBef>
              <a:buClr>
                <a:schemeClr val="accent2"/>
              </a:buClr>
              <a:buNone/>
              <a:defRPr sz="1600" b="1"/>
            </a:lvl1pPr>
            <a:lvl2pPr marL="685800" indent="-228600">
              <a:buClr>
                <a:schemeClr val="accent2"/>
              </a:buClr>
              <a:buFontTx/>
              <a:buChar char="→"/>
              <a:defRPr sz="1600"/>
            </a:lvl2pPr>
            <a:lvl3pPr indent="-144000">
              <a:buClr>
                <a:schemeClr val="accent2"/>
              </a:buClr>
              <a:defRPr sz="1600"/>
            </a:lvl3pPr>
            <a:lvl4pPr indent="-144000">
              <a:buClr>
                <a:schemeClr val="accent2"/>
              </a:buClr>
              <a:defRPr sz="1600"/>
            </a:lvl4pPr>
            <a:lvl5pPr indent="-144000">
              <a:buClr>
                <a:schemeClr val="accent2"/>
              </a:buClr>
              <a:defRPr sz="1600"/>
            </a:lvl5pPr>
          </a:lstStyle>
          <a:p>
            <a:pPr lvl="0"/>
            <a:r>
              <a:rPr lang="fi-FI" dirty="0"/>
              <a:t>Muokkaa tekstin perustyylejä napsauttamalla</a:t>
            </a:r>
          </a:p>
        </p:txBody>
      </p:sp>
      <p:sp>
        <p:nvSpPr>
          <p:cNvPr id="14" name="Tekstin paikkamerkki 11">
            <a:extLst>
              <a:ext uri="{FF2B5EF4-FFF2-40B4-BE49-F238E27FC236}">
                <a16:creationId xmlns:a16="http://schemas.microsoft.com/office/drawing/2014/main" id="{E0D1E164-17F9-19B4-F23D-6D832B81F027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>
          <a:xfrm>
            <a:off x="4475162" y="2949687"/>
            <a:ext cx="4903787" cy="452503"/>
          </a:xfrm>
          <a:prstGeom prst="rect">
            <a:avLst/>
          </a:prstGeom>
        </p:spPr>
        <p:txBody>
          <a:bodyPr lIns="0" tIns="0" rIns="0" bIns="0" numCol="1" spcCol="0" anchor="b"/>
          <a:lstStyle>
            <a:lvl1pPr marL="0" indent="0" algn="l" rtl="0">
              <a:spcBef>
                <a:spcPts val="0"/>
              </a:spcBef>
              <a:buClr>
                <a:schemeClr val="accent2"/>
              </a:buClr>
              <a:buNone/>
              <a:defRPr sz="1600" b="1"/>
            </a:lvl1pPr>
            <a:lvl2pPr marL="685800" indent="-228600">
              <a:buClr>
                <a:schemeClr val="accent2"/>
              </a:buClr>
              <a:buFontTx/>
              <a:buChar char="→"/>
              <a:defRPr sz="1600"/>
            </a:lvl2pPr>
            <a:lvl3pPr indent="-144000">
              <a:buClr>
                <a:schemeClr val="accent2"/>
              </a:buClr>
              <a:defRPr sz="1600"/>
            </a:lvl3pPr>
            <a:lvl4pPr indent="-144000">
              <a:buClr>
                <a:schemeClr val="accent2"/>
              </a:buClr>
              <a:defRPr sz="1600"/>
            </a:lvl4pPr>
            <a:lvl5pPr indent="-144000">
              <a:buClr>
                <a:schemeClr val="accent2"/>
              </a:buClr>
              <a:defRPr sz="1600"/>
            </a:lvl5pPr>
          </a:lstStyle>
          <a:p>
            <a:pPr lvl="0"/>
            <a:r>
              <a:rPr lang="fi-FI" dirty="0"/>
              <a:t>Muokkaa tekstin perustyylejä napsauttamalla</a:t>
            </a:r>
          </a:p>
        </p:txBody>
      </p:sp>
      <p:sp>
        <p:nvSpPr>
          <p:cNvPr id="16" name="Tekstin paikkamerkki 11">
            <a:extLst>
              <a:ext uri="{FF2B5EF4-FFF2-40B4-BE49-F238E27FC236}">
                <a16:creationId xmlns:a16="http://schemas.microsoft.com/office/drawing/2014/main" id="{15EF2ED9-038D-2488-59D2-4A9A45F64A3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475162" y="4695432"/>
            <a:ext cx="4903787" cy="452503"/>
          </a:xfrm>
          <a:prstGeom prst="rect">
            <a:avLst/>
          </a:prstGeom>
        </p:spPr>
        <p:txBody>
          <a:bodyPr lIns="0" tIns="0" rIns="0" bIns="0" numCol="1" spcCol="0" anchor="b"/>
          <a:lstStyle>
            <a:lvl1pPr marL="0" indent="0" algn="l" rtl="0">
              <a:spcBef>
                <a:spcPts val="0"/>
              </a:spcBef>
              <a:buClr>
                <a:schemeClr val="accent2"/>
              </a:buClr>
              <a:buNone/>
              <a:defRPr sz="1600" b="1"/>
            </a:lvl1pPr>
            <a:lvl2pPr marL="685800" indent="-228600">
              <a:buClr>
                <a:schemeClr val="accent2"/>
              </a:buClr>
              <a:buFontTx/>
              <a:buChar char="→"/>
              <a:defRPr sz="1600"/>
            </a:lvl2pPr>
            <a:lvl3pPr indent="-144000">
              <a:buClr>
                <a:schemeClr val="accent2"/>
              </a:buClr>
              <a:defRPr sz="1600"/>
            </a:lvl3pPr>
            <a:lvl4pPr indent="-144000">
              <a:buClr>
                <a:schemeClr val="accent2"/>
              </a:buClr>
              <a:defRPr sz="1600"/>
            </a:lvl4pPr>
            <a:lvl5pPr indent="-144000">
              <a:buClr>
                <a:schemeClr val="accent2"/>
              </a:buClr>
              <a:defRPr sz="1600"/>
            </a:lvl5pPr>
          </a:lstStyle>
          <a:p>
            <a:pPr lvl="0"/>
            <a:r>
              <a:rPr lang="fi-FI" dirty="0"/>
              <a:t>Muokkaa tekstin perustyylejä napsauttamalla</a:t>
            </a:r>
          </a:p>
        </p:txBody>
      </p:sp>
      <p:sp>
        <p:nvSpPr>
          <p:cNvPr id="18" name="Tekstin paikkamerkki 11">
            <a:extLst>
              <a:ext uri="{FF2B5EF4-FFF2-40B4-BE49-F238E27FC236}">
                <a16:creationId xmlns:a16="http://schemas.microsoft.com/office/drawing/2014/main" id="{6328CA3F-63D2-40B5-2E11-75E23D8033BD}"/>
              </a:ext>
            </a:extLst>
          </p:cNvPr>
          <p:cNvSpPr>
            <a:spLocks noGrp="1"/>
          </p:cNvSpPr>
          <p:nvPr>
            <p:ph type="body" sz="quarter" idx="26" hasCustomPrompt="1"/>
          </p:nvPr>
        </p:nvSpPr>
        <p:spPr>
          <a:xfrm>
            <a:off x="9553241" y="2949687"/>
            <a:ext cx="1943434" cy="479712"/>
          </a:xfrm>
          <a:prstGeom prst="rect">
            <a:avLst/>
          </a:prstGeom>
        </p:spPr>
        <p:txBody>
          <a:bodyPr lIns="0" tIns="0" rIns="0" bIns="0" numCol="1" spcCol="0" anchor="b"/>
          <a:lstStyle>
            <a:lvl1pPr marL="0" indent="0" algn="r" rtl="0">
              <a:spcBef>
                <a:spcPts val="0"/>
              </a:spcBef>
              <a:buClr>
                <a:schemeClr val="accent2"/>
              </a:buClr>
              <a:buNone/>
              <a:defRPr sz="1600" b="1"/>
            </a:lvl1pPr>
            <a:lvl2pPr marL="685800" indent="-228600">
              <a:buClr>
                <a:schemeClr val="accent2"/>
              </a:buClr>
              <a:buFontTx/>
              <a:buChar char="→"/>
              <a:defRPr sz="1600"/>
            </a:lvl2pPr>
            <a:lvl3pPr indent="-144000">
              <a:buClr>
                <a:schemeClr val="accent2"/>
              </a:buClr>
              <a:defRPr sz="1600"/>
            </a:lvl3pPr>
            <a:lvl4pPr indent="-144000">
              <a:buClr>
                <a:schemeClr val="accent2"/>
              </a:buClr>
              <a:defRPr sz="1600"/>
            </a:lvl4pPr>
            <a:lvl5pPr indent="-144000">
              <a:buClr>
                <a:schemeClr val="accent2"/>
              </a:buClr>
              <a:defRPr sz="1600"/>
            </a:lvl5pPr>
          </a:lstStyle>
          <a:p>
            <a:pPr lvl="0"/>
            <a:r>
              <a:rPr lang="fi-FI" dirty="0"/>
              <a:t>XXXXXX € +alv</a:t>
            </a:r>
          </a:p>
        </p:txBody>
      </p:sp>
      <p:sp>
        <p:nvSpPr>
          <p:cNvPr id="19" name="Tekstin paikkamerkki 11">
            <a:extLst>
              <a:ext uri="{FF2B5EF4-FFF2-40B4-BE49-F238E27FC236}">
                <a16:creationId xmlns:a16="http://schemas.microsoft.com/office/drawing/2014/main" id="{633B3CF0-B76A-1053-AD8A-8B6B76A8DB5C}"/>
              </a:ext>
            </a:extLst>
          </p:cNvPr>
          <p:cNvSpPr>
            <a:spLocks noGrp="1"/>
          </p:cNvSpPr>
          <p:nvPr>
            <p:ph type="body" sz="quarter" idx="27" hasCustomPrompt="1"/>
          </p:nvPr>
        </p:nvSpPr>
        <p:spPr>
          <a:xfrm>
            <a:off x="9553241" y="4681827"/>
            <a:ext cx="1943434" cy="479712"/>
          </a:xfrm>
          <a:prstGeom prst="rect">
            <a:avLst/>
          </a:prstGeom>
        </p:spPr>
        <p:txBody>
          <a:bodyPr lIns="0" tIns="0" rIns="0" bIns="0" numCol="1" spcCol="0" anchor="b"/>
          <a:lstStyle>
            <a:lvl1pPr marL="0" indent="0" algn="r" rtl="0">
              <a:spcBef>
                <a:spcPts val="0"/>
              </a:spcBef>
              <a:buClr>
                <a:schemeClr val="accent2"/>
              </a:buClr>
              <a:buNone/>
              <a:defRPr sz="1600" b="1"/>
            </a:lvl1pPr>
            <a:lvl2pPr marL="685800" indent="-228600">
              <a:buClr>
                <a:schemeClr val="accent2"/>
              </a:buClr>
              <a:buFontTx/>
              <a:buChar char="→"/>
              <a:defRPr sz="1600"/>
            </a:lvl2pPr>
            <a:lvl3pPr indent="-144000">
              <a:buClr>
                <a:schemeClr val="accent2"/>
              </a:buClr>
              <a:defRPr sz="1600"/>
            </a:lvl3pPr>
            <a:lvl4pPr indent="-144000">
              <a:buClr>
                <a:schemeClr val="accent2"/>
              </a:buClr>
              <a:defRPr sz="1600"/>
            </a:lvl4pPr>
            <a:lvl5pPr indent="-144000">
              <a:buClr>
                <a:schemeClr val="accent2"/>
              </a:buClr>
              <a:defRPr sz="1600"/>
            </a:lvl5pPr>
          </a:lstStyle>
          <a:p>
            <a:pPr lvl="0"/>
            <a:r>
              <a:rPr lang="fi-FI" dirty="0"/>
              <a:t>XXXXXX € +alv</a:t>
            </a:r>
          </a:p>
        </p:txBody>
      </p:sp>
      <p:sp>
        <p:nvSpPr>
          <p:cNvPr id="20" name="Tekstin paikkamerkki 11">
            <a:extLst>
              <a:ext uri="{FF2B5EF4-FFF2-40B4-BE49-F238E27FC236}">
                <a16:creationId xmlns:a16="http://schemas.microsoft.com/office/drawing/2014/main" id="{E2C56CB9-3161-2C18-F37E-183E95BAE803}"/>
              </a:ext>
            </a:extLst>
          </p:cNvPr>
          <p:cNvSpPr>
            <a:spLocks noGrp="1"/>
          </p:cNvSpPr>
          <p:nvPr>
            <p:ph type="body" sz="quarter" idx="28"/>
          </p:nvPr>
        </p:nvSpPr>
        <p:spPr>
          <a:xfrm>
            <a:off x="4475163" y="3425539"/>
            <a:ext cx="4903787" cy="995141"/>
          </a:xfrm>
          <a:prstGeom prst="rect">
            <a:avLst/>
          </a:prstGeom>
        </p:spPr>
        <p:txBody>
          <a:bodyPr lIns="0" tIns="0" rIns="0" bIns="0" numCol="1" spcCol="0" anchor="t"/>
          <a:lstStyle>
            <a:lvl1pPr marL="0" indent="0" rtl="0">
              <a:spcBef>
                <a:spcPts val="0"/>
              </a:spcBef>
              <a:buClr>
                <a:schemeClr val="accent2"/>
              </a:buClr>
              <a:buFont typeface="Arial" panose="020B0604020202020204" pitchFamily="34" charset="0"/>
              <a:buNone/>
              <a:defRPr sz="1600" b="0"/>
            </a:lvl1pPr>
            <a:lvl2pPr marL="252000" marR="0" indent="-108000" algn="l" defTabSz="914400" rtl="0" eaLnBrk="1" fontAlgn="auto" latinLnBrk="0" hangingPunct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accent2"/>
              </a:buClr>
              <a:buSzTx/>
              <a:buFont typeface="Arial" panose="020B0604020202020204" pitchFamily="34" charset="0"/>
              <a:buChar char="•"/>
              <a:tabLst/>
              <a:defRPr sz="1200"/>
            </a:lvl2pPr>
            <a:lvl3pPr indent="-144000">
              <a:buClr>
                <a:schemeClr val="accent2"/>
              </a:buClr>
              <a:defRPr sz="1600"/>
            </a:lvl3pPr>
            <a:lvl4pPr indent="-144000">
              <a:buClr>
                <a:schemeClr val="accent2"/>
              </a:buClr>
              <a:defRPr sz="1600"/>
            </a:lvl4pPr>
            <a:lvl5pPr indent="-144000">
              <a:buClr>
                <a:schemeClr val="accent2"/>
              </a:buClr>
              <a:defRPr sz="1600"/>
            </a:lvl5pPr>
          </a:lstStyle>
          <a:p>
            <a:pPr lvl="0"/>
            <a:r>
              <a:rPr lang="fi-FI" dirty="0"/>
              <a:t>Muokkaa tekstin perustyylejä napsauttamalla</a:t>
            </a:r>
          </a:p>
          <a:p>
            <a:pPr lvl="1"/>
            <a:r>
              <a:rPr lang="fi-FI" dirty="0"/>
              <a:t>Muokkaa tekstin perustyylejä napsauttamalla</a:t>
            </a:r>
          </a:p>
          <a:p>
            <a:pPr marL="252000" marR="0" lvl="1" indent="-108000" algn="l" defTabSz="914400" rtl="0" eaLnBrk="1" fontAlgn="auto" latinLnBrk="0" hangingPunct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accent2"/>
              </a:buClr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fi-FI" dirty="0"/>
              <a:t>Muokkaa tekstin perustyylejä napsauttamalla</a:t>
            </a:r>
          </a:p>
          <a:p>
            <a:pPr lvl="1"/>
            <a:endParaRPr lang="fi-FI" dirty="0"/>
          </a:p>
        </p:txBody>
      </p:sp>
      <p:sp>
        <p:nvSpPr>
          <p:cNvPr id="21" name="Tekstin paikkamerkki 11">
            <a:extLst>
              <a:ext uri="{FF2B5EF4-FFF2-40B4-BE49-F238E27FC236}">
                <a16:creationId xmlns:a16="http://schemas.microsoft.com/office/drawing/2014/main" id="{B195BCDB-B089-2E7E-B4B7-B2060D20FD72}"/>
              </a:ext>
            </a:extLst>
          </p:cNvPr>
          <p:cNvSpPr>
            <a:spLocks noGrp="1"/>
          </p:cNvSpPr>
          <p:nvPr>
            <p:ph type="body" sz="quarter" idx="29"/>
          </p:nvPr>
        </p:nvSpPr>
        <p:spPr>
          <a:xfrm>
            <a:off x="4475163" y="5160741"/>
            <a:ext cx="4903787" cy="995141"/>
          </a:xfrm>
          <a:prstGeom prst="rect">
            <a:avLst/>
          </a:prstGeom>
        </p:spPr>
        <p:txBody>
          <a:bodyPr lIns="0" tIns="0" rIns="0" bIns="0" numCol="1" spcCol="0" anchor="t"/>
          <a:lstStyle>
            <a:lvl1pPr marL="0" indent="0" rtl="0">
              <a:spcBef>
                <a:spcPts val="0"/>
              </a:spcBef>
              <a:buClr>
                <a:schemeClr val="accent2"/>
              </a:buClr>
              <a:buFont typeface="Arial" panose="020B0604020202020204" pitchFamily="34" charset="0"/>
              <a:buNone/>
              <a:defRPr sz="1600" b="0"/>
            </a:lvl1pPr>
            <a:lvl2pPr marL="252000" marR="0" indent="-108000" algn="l" defTabSz="914400" rtl="0" eaLnBrk="1" fontAlgn="auto" latinLnBrk="0" hangingPunct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accent2"/>
              </a:buClr>
              <a:buSzTx/>
              <a:buFont typeface="Arial" panose="020B0604020202020204" pitchFamily="34" charset="0"/>
              <a:buChar char="•"/>
              <a:tabLst/>
              <a:defRPr sz="1200"/>
            </a:lvl2pPr>
            <a:lvl3pPr indent="-144000">
              <a:buClr>
                <a:schemeClr val="accent2"/>
              </a:buClr>
              <a:defRPr sz="1600"/>
            </a:lvl3pPr>
            <a:lvl4pPr indent="-144000">
              <a:buClr>
                <a:schemeClr val="accent2"/>
              </a:buClr>
              <a:defRPr sz="1600"/>
            </a:lvl4pPr>
            <a:lvl5pPr indent="-144000">
              <a:buClr>
                <a:schemeClr val="accent2"/>
              </a:buClr>
              <a:defRPr sz="1600"/>
            </a:lvl5pPr>
          </a:lstStyle>
          <a:p>
            <a:pPr lvl="0"/>
            <a:r>
              <a:rPr lang="fi-FI" dirty="0"/>
              <a:t>Muokkaa tekstin perustyylejä napsauttamalla</a:t>
            </a:r>
          </a:p>
          <a:p>
            <a:pPr lvl="1"/>
            <a:r>
              <a:rPr lang="fi-FI" dirty="0"/>
              <a:t>Muokkaa tekstin perustyylejä napsauttamalla</a:t>
            </a:r>
          </a:p>
          <a:p>
            <a:pPr marL="252000" marR="0" lvl="1" indent="-108000" algn="l" defTabSz="914400" rtl="0" eaLnBrk="1" fontAlgn="auto" latinLnBrk="0" hangingPunct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accent2"/>
              </a:buClr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fi-FI" dirty="0"/>
              <a:t>Muokkaa tekstin perustyylejä napsauttamalla</a:t>
            </a:r>
          </a:p>
          <a:p>
            <a:pPr lvl="1"/>
            <a:endParaRPr lang="fi-FI" dirty="0"/>
          </a:p>
        </p:txBody>
      </p:sp>
    </p:spTree>
    <p:extLst>
      <p:ext uri="{BB962C8B-B14F-4D97-AF65-F5344CB8AC3E}">
        <p14:creationId xmlns:p14="http://schemas.microsoft.com/office/powerpoint/2010/main" val="4226442680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2706">
          <p15:clr>
            <a:srgbClr val="FBAE40"/>
          </p15:clr>
        </p15:guide>
        <p15:guide id="2" pos="2593">
          <p15:clr>
            <a:srgbClr val="FBAE40"/>
          </p15:clr>
        </p15:guide>
        <p15:guide id="3" pos="2819">
          <p15:clr>
            <a:srgbClr val="FBAE40"/>
          </p15:clr>
        </p15:guide>
        <p15:guide id="4" pos="3228">
          <p15:clr>
            <a:srgbClr val="FBAE40"/>
          </p15:clr>
        </p15:guide>
      </p15:sldGuideLst>
    </p:ext>
  </p:extLst>
</p:sldLayout>
</file>

<file path=ppt/slideLayouts/slideLayout8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Hintapohja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Suorakulmio: Yksi kulma pyöristetty 49">
            <a:extLst>
              <a:ext uri="{FF2B5EF4-FFF2-40B4-BE49-F238E27FC236}">
                <a16:creationId xmlns:a16="http://schemas.microsoft.com/office/drawing/2014/main" id="{72C623BB-901B-786D-5382-8A6D0179E3EB}"/>
              </a:ext>
            </a:extLst>
          </p:cNvPr>
          <p:cNvSpPr/>
          <p:nvPr/>
        </p:nvSpPr>
        <p:spPr>
          <a:xfrm rot="5400000">
            <a:off x="-932490" y="932488"/>
            <a:ext cx="6165851" cy="4300873"/>
          </a:xfrm>
          <a:prstGeom prst="round1Rect">
            <a:avLst>
              <a:gd name="adj" fmla="val 2445"/>
            </a:avLst>
          </a:prstGeom>
          <a:blipFill dpi="0" rotWithShape="1">
            <a:blip r:embed="rId2">
              <a:alphaModFix/>
            </a:blip>
            <a:srcRect/>
            <a:stretch>
              <a:fillRect/>
            </a:stretch>
          </a:blipFill>
          <a:ln>
            <a:noFill/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/>
          </a:p>
        </p:txBody>
      </p:sp>
      <p:sp>
        <p:nvSpPr>
          <p:cNvPr id="2" name="Otsikko 1">
            <a:extLst>
              <a:ext uri="{FF2B5EF4-FFF2-40B4-BE49-F238E27FC236}">
                <a16:creationId xmlns:a16="http://schemas.microsoft.com/office/drawing/2014/main" id="{833C3473-58F1-8EDF-A5B1-6178CAE22E8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95324" y="1217547"/>
            <a:ext cx="3421063" cy="2211454"/>
          </a:xfrm>
          <a:prstGeom prst="rect">
            <a:avLst/>
          </a:prstGeom>
        </p:spPr>
        <p:txBody>
          <a:bodyPr lIns="0" tIns="0" rIns="0" bIns="0" anchor="b"/>
          <a:lstStyle>
            <a:lvl1pPr algn="r">
              <a:defRPr sz="3200" b="1"/>
            </a:lvl1pPr>
          </a:lstStyle>
          <a:p>
            <a:r>
              <a:rPr lang="fi-FI" dirty="0"/>
              <a:t>Muokkaa </a:t>
            </a:r>
            <a:r>
              <a:rPr lang="fi-FI" dirty="0" err="1"/>
              <a:t>ots</a:t>
            </a:r>
            <a:r>
              <a:rPr lang="fi-FI" dirty="0"/>
              <a:t>. </a:t>
            </a:r>
            <a:r>
              <a:rPr lang="fi-FI" dirty="0" err="1"/>
              <a:t>perustyyl</a:t>
            </a:r>
            <a:r>
              <a:rPr lang="fi-FI" dirty="0"/>
              <a:t>. </a:t>
            </a:r>
            <a:r>
              <a:rPr lang="fi-FI" dirty="0" err="1"/>
              <a:t>napsautt</a:t>
            </a:r>
            <a:r>
              <a:rPr lang="fi-FI" dirty="0"/>
              <a:t>.</a:t>
            </a:r>
          </a:p>
        </p:txBody>
      </p:sp>
      <p:sp>
        <p:nvSpPr>
          <p:cNvPr id="3" name="Päivämäärän paikkamerkki 2">
            <a:extLst>
              <a:ext uri="{FF2B5EF4-FFF2-40B4-BE49-F238E27FC236}">
                <a16:creationId xmlns:a16="http://schemas.microsoft.com/office/drawing/2014/main" id="{4EDF806A-5A75-D1BA-FF93-4E72404FAE0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rtl="0">
              <a:defRPr/>
            </a:lvl1pPr>
          </a:lstStyle>
          <a:p>
            <a:r>
              <a:rPr lang="fi-FI"/>
              <a:t>2.4.2026</a:t>
            </a:r>
            <a:endParaRPr lang="fi-FI" dirty="0"/>
          </a:p>
        </p:txBody>
      </p:sp>
      <p:sp>
        <p:nvSpPr>
          <p:cNvPr id="4" name="Alatunnisteen paikkamerkki 3">
            <a:extLst>
              <a:ext uri="{FF2B5EF4-FFF2-40B4-BE49-F238E27FC236}">
                <a16:creationId xmlns:a16="http://schemas.microsoft.com/office/drawing/2014/main" id="{9579A185-BA8C-8B7F-23CD-D52E53638EE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rtl="0">
              <a:defRPr/>
            </a:lvl1pPr>
          </a:lstStyle>
          <a:p>
            <a:r>
              <a:rPr lang="fi-FI"/>
              <a:t>12081 Amk ja yliopisto/korkeakouluopiskelijoiden kopiointi</a:t>
            </a:r>
            <a:endParaRPr lang="fi-FI" dirty="0"/>
          </a:p>
        </p:txBody>
      </p:sp>
      <p:sp>
        <p:nvSpPr>
          <p:cNvPr id="5" name="Dian numeron paikkamerkki 4">
            <a:extLst>
              <a:ext uri="{FF2B5EF4-FFF2-40B4-BE49-F238E27FC236}">
                <a16:creationId xmlns:a16="http://schemas.microsoft.com/office/drawing/2014/main" id="{A6148269-F3EB-28EA-DFA9-6FFB3BCE683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rtl="0">
              <a:defRPr/>
            </a:lvl1pPr>
          </a:lstStyle>
          <a:p>
            <a:fld id="{FE5B6939-2160-4D54-A0A9-177BFACD315D}" type="slidenum">
              <a:rPr lang="fi-FI" smtClean="0"/>
              <a:pPr/>
              <a:t>‹#›</a:t>
            </a:fld>
            <a:endParaRPr lang="fi-FI" dirty="0"/>
          </a:p>
        </p:txBody>
      </p:sp>
      <p:sp>
        <p:nvSpPr>
          <p:cNvPr id="9" name="Tekstin paikkamerkki 11">
            <a:extLst>
              <a:ext uri="{FF2B5EF4-FFF2-40B4-BE49-F238E27FC236}">
                <a16:creationId xmlns:a16="http://schemas.microsoft.com/office/drawing/2014/main" id="{348BD119-989E-7DEF-F4BC-2F96117F0A4D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9553241" y="1217547"/>
            <a:ext cx="1943434" cy="479712"/>
          </a:xfrm>
          <a:prstGeom prst="rect">
            <a:avLst/>
          </a:prstGeom>
        </p:spPr>
        <p:txBody>
          <a:bodyPr lIns="0" tIns="0" rIns="0" bIns="0" numCol="1" spcCol="0" anchor="b"/>
          <a:lstStyle>
            <a:lvl1pPr marL="0" indent="0" algn="r">
              <a:spcBef>
                <a:spcPts val="0"/>
              </a:spcBef>
              <a:buClr>
                <a:schemeClr val="accent2"/>
              </a:buClr>
              <a:buNone/>
              <a:defRPr sz="1600" b="1"/>
            </a:lvl1pPr>
            <a:lvl2pPr marL="685800" indent="-228600">
              <a:buClr>
                <a:schemeClr val="accent2"/>
              </a:buClr>
              <a:buFontTx/>
              <a:buChar char="→"/>
              <a:defRPr sz="1600"/>
            </a:lvl2pPr>
            <a:lvl3pPr indent="-144000">
              <a:buClr>
                <a:schemeClr val="accent2"/>
              </a:buClr>
              <a:defRPr sz="1600"/>
            </a:lvl3pPr>
            <a:lvl4pPr indent="-144000">
              <a:buClr>
                <a:schemeClr val="accent2"/>
              </a:buClr>
              <a:defRPr sz="1600"/>
            </a:lvl4pPr>
            <a:lvl5pPr indent="-144000">
              <a:buClr>
                <a:schemeClr val="accent2"/>
              </a:buClr>
              <a:defRPr sz="1600"/>
            </a:lvl5pPr>
          </a:lstStyle>
          <a:p>
            <a:pPr lvl="0"/>
            <a:r>
              <a:rPr lang="fi-FI" dirty="0"/>
              <a:t>XXXXXX € +alv</a:t>
            </a:r>
          </a:p>
        </p:txBody>
      </p:sp>
      <p:sp>
        <p:nvSpPr>
          <p:cNvPr id="10" name="Tekstin paikkamerkki 9">
            <a:extLst>
              <a:ext uri="{FF2B5EF4-FFF2-40B4-BE49-F238E27FC236}">
                <a16:creationId xmlns:a16="http://schemas.microsoft.com/office/drawing/2014/main" id="{7D9AD773-B172-AD4D-32DF-CEAC03F213D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695323" y="3447659"/>
            <a:ext cx="3421065" cy="2192793"/>
          </a:xfrm>
          <a:prstGeom prst="rect">
            <a:avLst/>
          </a:prstGeom>
        </p:spPr>
        <p:txBody>
          <a:bodyPr/>
          <a:lstStyle>
            <a:lvl1pPr marL="0" indent="0" algn="r">
              <a:buNone/>
              <a:defRPr sz="1400">
                <a:solidFill>
                  <a:srgbClr val="FF0000"/>
                </a:solidFill>
                <a:latin typeface="Segoe UI Light" panose="020B0502040204020203" pitchFamily="34" charset="0"/>
                <a:cs typeface="Segoe UI Light" panose="020B0502040204020203" pitchFamily="34" charset="0"/>
              </a:defRPr>
            </a:lvl1pPr>
            <a:lvl2pPr marL="457200" indent="0">
              <a:buNone/>
              <a:defRPr sz="1800">
                <a:solidFill>
                  <a:srgbClr val="FF0000"/>
                </a:solidFill>
                <a:latin typeface="Segoe UI Light" panose="020B0502040204020203" pitchFamily="34" charset="0"/>
                <a:cs typeface="Segoe UI Light" panose="020B0502040204020203" pitchFamily="34" charset="0"/>
              </a:defRPr>
            </a:lvl2pPr>
            <a:lvl3pPr marL="914400" indent="0">
              <a:buNone/>
              <a:defRPr sz="1800">
                <a:solidFill>
                  <a:srgbClr val="FF0000"/>
                </a:solidFill>
                <a:latin typeface="Segoe UI Light" panose="020B0502040204020203" pitchFamily="34" charset="0"/>
                <a:cs typeface="Segoe UI Light" panose="020B0502040204020203" pitchFamily="34" charset="0"/>
              </a:defRPr>
            </a:lvl3pPr>
            <a:lvl4pPr marL="1371600" indent="0">
              <a:buNone/>
              <a:defRPr sz="1800">
                <a:solidFill>
                  <a:srgbClr val="FF0000"/>
                </a:solidFill>
                <a:latin typeface="Segoe UI Light" panose="020B0502040204020203" pitchFamily="34" charset="0"/>
                <a:cs typeface="Segoe UI Light" panose="020B0502040204020203" pitchFamily="34" charset="0"/>
              </a:defRPr>
            </a:lvl4pPr>
            <a:lvl5pPr marL="1828800" indent="0">
              <a:buNone/>
              <a:defRPr sz="1800">
                <a:solidFill>
                  <a:srgbClr val="FF0000"/>
                </a:solidFill>
                <a:latin typeface="Segoe UI Light" panose="020B0502040204020203" pitchFamily="34" charset="0"/>
                <a:cs typeface="Segoe UI Light" panose="020B0502040204020203" pitchFamily="34" charset="0"/>
              </a:defRPr>
            </a:lvl5pPr>
          </a:lstStyle>
          <a:p>
            <a:pPr lvl="0"/>
            <a:r>
              <a:rPr lang="fi-FI" dirty="0"/>
              <a:t>Muokkaa tekstin perustyylejä napsauttamalla</a:t>
            </a:r>
          </a:p>
        </p:txBody>
      </p:sp>
      <p:pic>
        <p:nvPicPr>
          <p:cNvPr id="51" name="Kuva 50">
            <a:extLst>
              <a:ext uri="{FF2B5EF4-FFF2-40B4-BE49-F238E27FC236}">
                <a16:creationId xmlns:a16="http://schemas.microsoft.com/office/drawing/2014/main" id="{375B545F-72DC-28AE-D32D-385B1E79F5A8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00" y="1599"/>
            <a:ext cx="1622413" cy="360176"/>
          </a:xfrm>
          <a:prstGeom prst="rect">
            <a:avLst/>
          </a:prstGeom>
        </p:spPr>
      </p:pic>
      <p:sp>
        <p:nvSpPr>
          <p:cNvPr id="6" name="Tekstin paikkamerkki 11">
            <a:extLst>
              <a:ext uri="{FF2B5EF4-FFF2-40B4-BE49-F238E27FC236}">
                <a16:creationId xmlns:a16="http://schemas.microsoft.com/office/drawing/2014/main" id="{0FFEF4D7-498B-F275-291E-BD7999949248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4475162" y="1217547"/>
            <a:ext cx="4903787" cy="452503"/>
          </a:xfrm>
          <a:prstGeom prst="rect">
            <a:avLst/>
          </a:prstGeom>
        </p:spPr>
        <p:txBody>
          <a:bodyPr lIns="0" tIns="0" rIns="0" bIns="0" numCol="1" spcCol="0" anchor="b"/>
          <a:lstStyle>
            <a:lvl1pPr marL="0" indent="0" algn="l" rtl="0">
              <a:spcBef>
                <a:spcPts val="0"/>
              </a:spcBef>
              <a:buClr>
                <a:schemeClr val="accent2"/>
              </a:buClr>
              <a:buNone/>
              <a:defRPr sz="1600" b="1"/>
            </a:lvl1pPr>
            <a:lvl2pPr marL="685800" indent="-228600">
              <a:buClr>
                <a:schemeClr val="accent2"/>
              </a:buClr>
              <a:buFontTx/>
              <a:buChar char="→"/>
              <a:defRPr sz="1600"/>
            </a:lvl2pPr>
            <a:lvl3pPr indent="-144000">
              <a:buClr>
                <a:schemeClr val="accent2"/>
              </a:buClr>
              <a:defRPr sz="1600"/>
            </a:lvl3pPr>
            <a:lvl4pPr indent="-144000">
              <a:buClr>
                <a:schemeClr val="accent2"/>
              </a:buClr>
              <a:defRPr sz="1600"/>
            </a:lvl4pPr>
            <a:lvl5pPr indent="-144000">
              <a:buClr>
                <a:schemeClr val="accent2"/>
              </a:buClr>
              <a:defRPr sz="1600"/>
            </a:lvl5pPr>
          </a:lstStyle>
          <a:p>
            <a:pPr lvl="0"/>
            <a:r>
              <a:rPr lang="fi-FI" dirty="0"/>
              <a:t>Muokkaa tekstin perustyylejä napsauttamalla</a:t>
            </a:r>
          </a:p>
        </p:txBody>
      </p:sp>
      <p:sp>
        <p:nvSpPr>
          <p:cNvPr id="14" name="Tekstin paikkamerkki 11">
            <a:extLst>
              <a:ext uri="{FF2B5EF4-FFF2-40B4-BE49-F238E27FC236}">
                <a16:creationId xmlns:a16="http://schemas.microsoft.com/office/drawing/2014/main" id="{E0D1E164-17F9-19B4-F23D-6D832B81F027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>
          <a:xfrm>
            <a:off x="4475162" y="2563638"/>
            <a:ext cx="4903787" cy="452503"/>
          </a:xfrm>
          <a:prstGeom prst="rect">
            <a:avLst/>
          </a:prstGeom>
        </p:spPr>
        <p:txBody>
          <a:bodyPr lIns="0" tIns="0" rIns="0" bIns="0" numCol="1" spcCol="0" anchor="b"/>
          <a:lstStyle>
            <a:lvl1pPr marL="0" indent="0" algn="l" rtl="0">
              <a:spcBef>
                <a:spcPts val="0"/>
              </a:spcBef>
              <a:buClr>
                <a:schemeClr val="accent2"/>
              </a:buClr>
              <a:buNone/>
              <a:defRPr sz="1600" b="1"/>
            </a:lvl1pPr>
            <a:lvl2pPr marL="685800" indent="-228600">
              <a:buClr>
                <a:schemeClr val="accent2"/>
              </a:buClr>
              <a:buFontTx/>
              <a:buChar char="→"/>
              <a:defRPr sz="1600"/>
            </a:lvl2pPr>
            <a:lvl3pPr indent="-144000">
              <a:buClr>
                <a:schemeClr val="accent2"/>
              </a:buClr>
              <a:defRPr sz="1600"/>
            </a:lvl3pPr>
            <a:lvl4pPr indent="-144000">
              <a:buClr>
                <a:schemeClr val="accent2"/>
              </a:buClr>
              <a:defRPr sz="1600"/>
            </a:lvl4pPr>
            <a:lvl5pPr indent="-144000">
              <a:buClr>
                <a:schemeClr val="accent2"/>
              </a:buClr>
              <a:defRPr sz="1600"/>
            </a:lvl5pPr>
          </a:lstStyle>
          <a:p>
            <a:pPr lvl="0"/>
            <a:r>
              <a:rPr lang="fi-FI" dirty="0"/>
              <a:t>Muokkaa tekstin perustyylejä napsauttamalla</a:t>
            </a:r>
          </a:p>
        </p:txBody>
      </p:sp>
      <p:sp>
        <p:nvSpPr>
          <p:cNvPr id="16" name="Tekstin paikkamerkki 11">
            <a:extLst>
              <a:ext uri="{FF2B5EF4-FFF2-40B4-BE49-F238E27FC236}">
                <a16:creationId xmlns:a16="http://schemas.microsoft.com/office/drawing/2014/main" id="{15EF2ED9-038D-2488-59D2-4A9A45F64A3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475162" y="3923334"/>
            <a:ext cx="4903787" cy="452503"/>
          </a:xfrm>
          <a:prstGeom prst="rect">
            <a:avLst/>
          </a:prstGeom>
        </p:spPr>
        <p:txBody>
          <a:bodyPr lIns="0" tIns="0" rIns="0" bIns="0" numCol="1" spcCol="0" anchor="b"/>
          <a:lstStyle>
            <a:lvl1pPr marL="0" indent="0" algn="l" rtl="0">
              <a:spcBef>
                <a:spcPts val="0"/>
              </a:spcBef>
              <a:buClr>
                <a:schemeClr val="accent2"/>
              </a:buClr>
              <a:buNone/>
              <a:defRPr sz="1600" b="1"/>
            </a:lvl1pPr>
            <a:lvl2pPr marL="685800" indent="-228600">
              <a:buClr>
                <a:schemeClr val="accent2"/>
              </a:buClr>
              <a:buFontTx/>
              <a:buChar char="→"/>
              <a:defRPr sz="1600"/>
            </a:lvl2pPr>
            <a:lvl3pPr indent="-144000">
              <a:buClr>
                <a:schemeClr val="accent2"/>
              </a:buClr>
              <a:defRPr sz="1600"/>
            </a:lvl3pPr>
            <a:lvl4pPr indent="-144000">
              <a:buClr>
                <a:schemeClr val="accent2"/>
              </a:buClr>
              <a:defRPr sz="1600"/>
            </a:lvl4pPr>
            <a:lvl5pPr indent="-144000">
              <a:buClr>
                <a:schemeClr val="accent2"/>
              </a:buClr>
              <a:defRPr sz="1600"/>
            </a:lvl5pPr>
          </a:lstStyle>
          <a:p>
            <a:pPr lvl="0"/>
            <a:r>
              <a:rPr lang="fi-FI" dirty="0"/>
              <a:t>Muokkaa tekstin perustyylejä napsauttamalla</a:t>
            </a:r>
          </a:p>
        </p:txBody>
      </p:sp>
      <p:sp>
        <p:nvSpPr>
          <p:cNvPr id="17" name="Tekstin paikkamerkki 11">
            <a:extLst>
              <a:ext uri="{FF2B5EF4-FFF2-40B4-BE49-F238E27FC236}">
                <a16:creationId xmlns:a16="http://schemas.microsoft.com/office/drawing/2014/main" id="{7EEE57C4-9E14-6F69-75D9-331D46156CC2}"/>
              </a:ext>
            </a:extLst>
          </p:cNvPr>
          <p:cNvSpPr>
            <a:spLocks noGrp="1"/>
          </p:cNvSpPr>
          <p:nvPr>
            <p:ph type="body" sz="quarter" idx="25" hasCustomPrompt="1"/>
          </p:nvPr>
        </p:nvSpPr>
        <p:spPr>
          <a:xfrm>
            <a:off x="4475163" y="5283029"/>
            <a:ext cx="4903787" cy="882821"/>
          </a:xfrm>
          <a:prstGeom prst="rect">
            <a:avLst/>
          </a:prstGeom>
        </p:spPr>
        <p:txBody>
          <a:bodyPr lIns="0" tIns="0" rIns="0" bIns="0" numCol="1" spcCol="0" anchor="t"/>
          <a:lstStyle>
            <a:lvl1pPr marL="0" indent="0" rtl="0">
              <a:spcBef>
                <a:spcPts val="0"/>
              </a:spcBef>
              <a:buClr>
                <a:schemeClr val="accent2"/>
              </a:buClr>
              <a:buNone/>
              <a:defRPr sz="1200" b="0"/>
            </a:lvl1pPr>
            <a:lvl2pPr marL="685800" indent="-228600">
              <a:buClr>
                <a:schemeClr val="accent2"/>
              </a:buClr>
              <a:buFontTx/>
              <a:buChar char="→"/>
              <a:defRPr sz="1600"/>
            </a:lvl2pPr>
            <a:lvl3pPr indent="-144000">
              <a:buClr>
                <a:schemeClr val="accent2"/>
              </a:buClr>
              <a:defRPr sz="1600"/>
            </a:lvl3pPr>
            <a:lvl4pPr indent="-144000">
              <a:buClr>
                <a:schemeClr val="accent2"/>
              </a:buClr>
              <a:defRPr sz="1600"/>
            </a:lvl4pPr>
            <a:lvl5pPr indent="-144000">
              <a:buClr>
                <a:schemeClr val="accent2"/>
              </a:buClr>
              <a:defRPr sz="1600"/>
            </a:lvl5pPr>
          </a:lstStyle>
          <a:p>
            <a:pPr lvl="0"/>
            <a:r>
              <a:rPr lang="fi-FI" dirty="0"/>
              <a:t>Lisäteksti</a:t>
            </a:r>
          </a:p>
        </p:txBody>
      </p:sp>
      <p:sp>
        <p:nvSpPr>
          <p:cNvPr id="18" name="Tekstin paikkamerkki 11">
            <a:extLst>
              <a:ext uri="{FF2B5EF4-FFF2-40B4-BE49-F238E27FC236}">
                <a16:creationId xmlns:a16="http://schemas.microsoft.com/office/drawing/2014/main" id="{6328CA3F-63D2-40B5-2E11-75E23D8033BD}"/>
              </a:ext>
            </a:extLst>
          </p:cNvPr>
          <p:cNvSpPr>
            <a:spLocks noGrp="1"/>
          </p:cNvSpPr>
          <p:nvPr>
            <p:ph type="body" sz="quarter" idx="26" hasCustomPrompt="1"/>
          </p:nvPr>
        </p:nvSpPr>
        <p:spPr>
          <a:xfrm>
            <a:off x="9553241" y="2563638"/>
            <a:ext cx="1943434" cy="479712"/>
          </a:xfrm>
          <a:prstGeom prst="rect">
            <a:avLst/>
          </a:prstGeom>
        </p:spPr>
        <p:txBody>
          <a:bodyPr lIns="0" tIns="0" rIns="0" bIns="0" numCol="1" spcCol="0" anchor="b"/>
          <a:lstStyle>
            <a:lvl1pPr marL="0" indent="0" algn="r" rtl="0">
              <a:spcBef>
                <a:spcPts val="0"/>
              </a:spcBef>
              <a:buClr>
                <a:schemeClr val="accent2"/>
              </a:buClr>
              <a:buNone/>
              <a:defRPr sz="1600" b="1"/>
            </a:lvl1pPr>
            <a:lvl2pPr marL="685800" indent="-228600">
              <a:buClr>
                <a:schemeClr val="accent2"/>
              </a:buClr>
              <a:buFontTx/>
              <a:buChar char="→"/>
              <a:defRPr sz="1600"/>
            </a:lvl2pPr>
            <a:lvl3pPr indent="-144000">
              <a:buClr>
                <a:schemeClr val="accent2"/>
              </a:buClr>
              <a:defRPr sz="1600"/>
            </a:lvl3pPr>
            <a:lvl4pPr indent="-144000">
              <a:buClr>
                <a:schemeClr val="accent2"/>
              </a:buClr>
              <a:defRPr sz="1600"/>
            </a:lvl4pPr>
            <a:lvl5pPr indent="-144000">
              <a:buClr>
                <a:schemeClr val="accent2"/>
              </a:buClr>
              <a:defRPr sz="1600"/>
            </a:lvl5pPr>
          </a:lstStyle>
          <a:p>
            <a:pPr lvl="0"/>
            <a:r>
              <a:rPr lang="fi-FI" dirty="0"/>
              <a:t>XXXXXX € +alv</a:t>
            </a:r>
          </a:p>
        </p:txBody>
      </p:sp>
      <p:sp>
        <p:nvSpPr>
          <p:cNvPr id="19" name="Tekstin paikkamerkki 11">
            <a:extLst>
              <a:ext uri="{FF2B5EF4-FFF2-40B4-BE49-F238E27FC236}">
                <a16:creationId xmlns:a16="http://schemas.microsoft.com/office/drawing/2014/main" id="{633B3CF0-B76A-1053-AD8A-8B6B76A8DB5C}"/>
              </a:ext>
            </a:extLst>
          </p:cNvPr>
          <p:cNvSpPr>
            <a:spLocks noGrp="1"/>
          </p:cNvSpPr>
          <p:nvPr>
            <p:ph type="body" sz="quarter" idx="27" hasCustomPrompt="1"/>
          </p:nvPr>
        </p:nvSpPr>
        <p:spPr>
          <a:xfrm>
            <a:off x="9553241" y="3909729"/>
            <a:ext cx="1943434" cy="479712"/>
          </a:xfrm>
          <a:prstGeom prst="rect">
            <a:avLst/>
          </a:prstGeom>
        </p:spPr>
        <p:txBody>
          <a:bodyPr lIns="0" tIns="0" rIns="0" bIns="0" numCol="1" spcCol="0" anchor="b"/>
          <a:lstStyle>
            <a:lvl1pPr marL="0" indent="0" algn="r" rtl="0">
              <a:spcBef>
                <a:spcPts val="0"/>
              </a:spcBef>
              <a:buClr>
                <a:schemeClr val="accent2"/>
              </a:buClr>
              <a:buNone/>
              <a:defRPr sz="1600" b="1"/>
            </a:lvl1pPr>
            <a:lvl2pPr marL="685800" indent="-228600">
              <a:buClr>
                <a:schemeClr val="accent2"/>
              </a:buClr>
              <a:buFontTx/>
              <a:buChar char="→"/>
              <a:defRPr sz="1600"/>
            </a:lvl2pPr>
            <a:lvl3pPr indent="-144000">
              <a:buClr>
                <a:schemeClr val="accent2"/>
              </a:buClr>
              <a:defRPr sz="1600"/>
            </a:lvl3pPr>
            <a:lvl4pPr indent="-144000">
              <a:buClr>
                <a:schemeClr val="accent2"/>
              </a:buClr>
              <a:defRPr sz="1600"/>
            </a:lvl4pPr>
            <a:lvl5pPr indent="-144000">
              <a:buClr>
                <a:schemeClr val="accent2"/>
              </a:buClr>
              <a:defRPr sz="1600"/>
            </a:lvl5pPr>
          </a:lstStyle>
          <a:p>
            <a:pPr lvl="0"/>
            <a:r>
              <a:rPr lang="fi-FI" dirty="0"/>
              <a:t>XXXXXX € +alv</a:t>
            </a:r>
          </a:p>
        </p:txBody>
      </p:sp>
      <p:sp>
        <p:nvSpPr>
          <p:cNvPr id="7" name="Tekstin paikkamerkki 11">
            <a:extLst>
              <a:ext uri="{FF2B5EF4-FFF2-40B4-BE49-F238E27FC236}">
                <a16:creationId xmlns:a16="http://schemas.microsoft.com/office/drawing/2014/main" id="{098AB99D-748A-FC39-B62C-3D000D16A86B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475163" y="1697259"/>
            <a:ext cx="4903787" cy="756000"/>
          </a:xfrm>
          <a:prstGeom prst="rect">
            <a:avLst/>
          </a:prstGeom>
        </p:spPr>
        <p:txBody>
          <a:bodyPr lIns="0" tIns="0" rIns="0" bIns="0" numCol="1" spcCol="0" anchor="t"/>
          <a:lstStyle>
            <a:lvl1pPr marL="0" indent="0" rtl="0">
              <a:spcBef>
                <a:spcPts val="0"/>
              </a:spcBef>
              <a:buClr>
                <a:schemeClr val="accent2"/>
              </a:buClr>
              <a:buFont typeface="Arial" panose="020B0604020202020204" pitchFamily="34" charset="0"/>
              <a:buNone/>
              <a:defRPr sz="1600" b="0"/>
            </a:lvl1pPr>
            <a:lvl2pPr marL="252000" marR="0" indent="-108000" algn="l" defTabSz="914400" rtl="0" eaLnBrk="1" fontAlgn="auto" latinLnBrk="0" hangingPunct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accent2"/>
              </a:buClr>
              <a:buSzTx/>
              <a:buFont typeface="Arial" panose="020B0604020202020204" pitchFamily="34" charset="0"/>
              <a:buChar char="•"/>
              <a:tabLst/>
              <a:defRPr sz="1200"/>
            </a:lvl2pPr>
            <a:lvl3pPr indent="-144000">
              <a:buClr>
                <a:schemeClr val="accent2"/>
              </a:buClr>
              <a:defRPr sz="1600"/>
            </a:lvl3pPr>
            <a:lvl4pPr indent="-144000">
              <a:buClr>
                <a:schemeClr val="accent2"/>
              </a:buClr>
              <a:defRPr sz="1600"/>
            </a:lvl4pPr>
            <a:lvl5pPr indent="-144000">
              <a:buClr>
                <a:schemeClr val="accent2"/>
              </a:buClr>
              <a:defRPr sz="1600"/>
            </a:lvl5pPr>
          </a:lstStyle>
          <a:p>
            <a:pPr lvl="0"/>
            <a:r>
              <a:rPr lang="fi-FI" dirty="0"/>
              <a:t>Muokkaa tekstin perustyylejä napsauttamalla</a:t>
            </a:r>
          </a:p>
          <a:p>
            <a:pPr lvl="1"/>
            <a:r>
              <a:rPr lang="fi-FI" dirty="0"/>
              <a:t>Muokkaa tekstin perustyylejä napsauttamalla</a:t>
            </a:r>
          </a:p>
          <a:p>
            <a:pPr marL="252000" marR="0" lvl="1" indent="-108000" algn="l" defTabSz="914400" rtl="0" eaLnBrk="1" fontAlgn="auto" latinLnBrk="0" hangingPunct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accent2"/>
              </a:buClr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fi-FI" dirty="0"/>
              <a:t>Muokkaa tekstin perustyylejä napsauttamalla</a:t>
            </a:r>
          </a:p>
          <a:p>
            <a:pPr lvl="1"/>
            <a:endParaRPr lang="fi-FI" dirty="0"/>
          </a:p>
        </p:txBody>
      </p:sp>
      <p:sp>
        <p:nvSpPr>
          <p:cNvPr id="8" name="Tekstin paikkamerkki 11">
            <a:extLst>
              <a:ext uri="{FF2B5EF4-FFF2-40B4-BE49-F238E27FC236}">
                <a16:creationId xmlns:a16="http://schemas.microsoft.com/office/drawing/2014/main" id="{6E999883-B5EB-B6A1-EC34-CA5795BBB90A}"/>
              </a:ext>
            </a:extLst>
          </p:cNvPr>
          <p:cNvSpPr>
            <a:spLocks noGrp="1"/>
          </p:cNvSpPr>
          <p:nvPr>
            <p:ph type="body" sz="quarter" idx="28"/>
          </p:nvPr>
        </p:nvSpPr>
        <p:spPr>
          <a:xfrm>
            <a:off x="4475163" y="3032589"/>
            <a:ext cx="4903787" cy="756000"/>
          </a:xfrm>
          <a:prstGeom prst="rect">
            <a:avLst/>
          </a:prstGeom>
        </p:spPr>
        <p:txBody>
          <a:bodyPr lIns="0" tIns="0" rIns="0" bIns="0" numCol="1" spcCol="0" anchor="t"/>
          <a:lstStyle>
            <a:lvl1pPr marL="0" indent="0" rtl="0">
              <a:spcBef>
                <a:spcPts val="0"/>
              </a:spcBef>
              <a:buClr>
                <a:schemeClr val="accent2"/>
              </a:buClr>
              <a:buFont typeface="Arial" panose="020B0604020202020204" pitchFamily="34" charset="0"/>
              <a:buNone/>
              <a:defRPr sz="1600" b="0"/>
            </a:lvl1pPr>
            <a:lvl2pPr marL="252000" marR="0" indent="-108000" algn="l" defTabSz="914400" rtl="0" eaLnBrk="1" fontAlgn="auto" latinLnBrk="0" hangingPunct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accent2"/>
              </a:buClr>
              <a:buSzTx/>
              <a:buFont typeface="Arial" panose="020B0604020202020204" pitchFamily="34" charset="0"/>
              <a:buChar char="•"/>
              <a:tabLst/>
              <a:defRPr sz="1200"/>
            </a:lvl2pPr>
            <a:lvl3pPr indent="-144000">
              <a:buClr>
                <a:schemeClr val="accent2"/>
              </a:buClr>
              <a:defRPr sz="1600"/>
            </a:lvl3pPr>
            <a:lvl4pPr indent="-144000">
              <a:buClr>
                <a:schemeClr val="accent2"/>
              </a:buClr>
              <a:defRPr sz="1600"/>
            </a:lvl4pPr>
            <a:lvl5pPr indent="-144000">
              <a:buClr>
                <a:schemeClr val="accent2"/>
              </a:buClr>
              <a:defRPr sz="1600"/>
            </a:lvl5pPr>
          </a:lstStyle>
          <a:p>
            <a:pPr lvl="0"/>
            <a:r>
              <a:rPr lang="fi-FI" dirty="0"/>
              <a:t>Muokkaa tekstin perustyylejä napsauttamalla</a:t>
            </a:r>
          </a:p>
          <a:p>
            <a:pPr lvl="1"/>
            <a:r>
              <a:rPr lang="fi-FI" dirty="0"/>
              <a:t>Muokkaa tekstin perustyylejä napsauttamalla</a:t>
            </a:r>
          </a:p>
          <a:p>
            <a:pPr marL="252000" marR="0" lvl="1" indent="-108000" algn="l" defTabSz="914400" rtl="0" eaLnBrk="1" fontAlgn="auto" latinLnBrk="0" hangingPunct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accent2"/>
              </a:buClr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fi-FI" dirty="0"/>
              <a:t>Muokkaa tekstin perustyylejä napsauttamalla</a:t>
            </a:r>
          </a:p>
          <a:p>
            <a:pPr lvl="1"/>
            <a:endParaRPr lang="fi-FI" dirty="0"/>
          </a:p>
        </p:txBody>
      </p:sp>
      <p:sp>
        <p:nvSpPr>
          <p:cNvPr id="11" name="Tekstin paikkamerkki 11">
            <a:extLst>
              <a:ext uri="{FF2B5EF4-FFF2-40B4-BE49-F238E27FC236}">
                <a16:creationId xmlns:a16="http://schemas.microsoft.com/office/drawing/2014/main" id="{4700CC65-67DC-E6D4-48BC-FC5E0E487751}"/>
              </a:ext>
            </a:extLst>
          </p:cNvPr>
          <p:cNvSpPr>
            <a:spLocks noGrp="1"/>
          </p:cNvSpPr>
          <p:nvPr>
            <p:ph type="body" sz="quarter" idx="29"/>
          </p:nvPr>
        </p:nvSpPr>
        <p:spPr>
          <a:xfrm>
            <a:off x="4475163" y="4404741"/>
            <a:ext cx="4903787" cy="756000"/>
          </a:xfrm>
          <a:prstGeom prst="rect">
            <a:avLst/>
          </a:prstGeom>
        </p:spPr>
        <p:txBody>
          <a:bodyPr lIns="0" tIns="0" rIns="0" bIns="0" numCol="1" spcCol="0" anchor="t"/>
          <a:lstStyle>
            <a:lvl1pPr marL="0" indent="0" rtl="0">
              <a:spcBef>
                <a:spcPts val="0"/>
              </a:spcBef>
              <a:buClr>
                <a:schemeClr val="accent2"/>
              </a:buClr>
              <a:buFont typeface="Arial" panose="020B0604020202020204" pitchFamily="34" charset="0"/>
              <a:buNone/>
              <a:defRPr sz="1600" b="0"/>
            </a:lvl1pPr>
            <a:lvl2pPr marL="252000" marR="0" indent="-108000" algn="l" defTabSz="914400" rtl="0" eaLnBrk="1" fontAlgn="auto" latinLnBrk="0" hangingPunct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accent2"/>
              </a:buClr>
              <a:buSzTx/>
              <a:buFont typeface="Arial" panose="020B0604020202020204" pitchFamily="34" charset="0"/>
              <a:buChar char="•"/>
              <a:tabLst/>
              <a:defRPr sz="1200"/>
            </a:lvl2pPr>
            <a:lvl3pPr indent="-144000">
              <a:buClr>
                <a:schemeClr val="accent2"/>
              </a:buClr>
              <a:defRPr sz="1600"/>
            </a:lvl3pPr>
            <a:lvl4pPr indent="-144000">
              <a:buClr>
                <a:schemeClr val="accent2"/>
              </a:buClr>
              <a:defRPr sz="1600"/>
            </a:lvl4pPr>
            <a:lvl5pPr indent="-144000">
              <a:buClr>
                <a:schemeClr val="accent2"/>
              </a:buClr>
              <a:defRPr sz="1600"/>
            </a:lvl5pPr>
          </a:lstStyle>
          <a:p>
            <a:pPr lvl="0"/>
            <a:r>
              <a:rPr lang="fi-FI" dirty="0"/>
              <a:t>Muokkaa tekstin perustyylejä napsauttamalla</a:t>
            </a:r>
          </a:p>
          <a:p>
            <a:pPr lvl="1"/>
            <a:r>
              <a:rPr lang="fi-FI" dirty="0"/>
              <a:t>Muokkaa tekstin perustyylejä napsauttamalla</a:t>
            </a:r>
          </a:p>
          <a:p>
            <a:pPr marL="252000" marR="0" lvl="1" indent="-108000" algn="l" defTabSz="914400" rtl="0" eaLnBrk="1" fontAlgn="auto" latinLnBrk="0" hangingPunct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accent2"/>
              </a:buClr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fi-FI" dirty="0"/>
              <a:t>Muokkaa tekstin perustyylejä napsauttamalla</a:t>
            </a:r>
          </a:p>
          <a:p>
            <a:pPr lvl="1"/>
            <a:endParaRPr lang="fi-FI" dirty="0"/>
          </a:p>
        </p:txBody>
      </p:sp>
    </p:spTree>
    <p:extLst>
      <p:ext uri="{BB962C8B-B14F-4D97-AF65-F5344CB8AC3E}">
        <p14:creationId xmlns:p14="http://schemas.microsoft.com/office/powerpoint/2010/main" val="2851650745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2706">
          <p15:clr>
            <a:srgbClr val="FBAE40"/>
          </p15:clr>
        </p15:guide>
        <p15:guide id="2" pos="2593">
          <p15:clr>
            <a:srgbClr val="FBAE40"/>
          </p15:clr>
        </p15:guide>
        <p15:guide id="3" pos="2819">
          <p15:clr>
            <a:srgbClr val="FBAE40"/>
          </p15:clr>
        </p15:guide>
        <p15:guide id="4" pos="3228">
          <p15:clr>
            <a:srgbClr val="FBAE40"/>
          </p15:clr>
        </p15:guide>
      </p15:sldGuideLst>
    </p:ext>
  </p:extLst>
</p:sldLayout>
</file>

<file path=ppt/slideLayouts/slideLayout8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Grafiikkapohj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Päivämäärän paikkamerkki 7">
            <a:extLst>
              <a:ext uri="{FF2B5EF4-FFF2-40B4-BE49-F238E27FC236}">
                <a16:creationId xmlns:a16="http://schemas.microsoft.com/office/drawing/2014/main" id="{CA5228D7-EFCF-62EF-5E55-9CFADA6A980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fi-FI"/>
              <a:t>2.4.2026</a:t>
            </a:r>
            <a:endParaRPr lang="fi-FI" dirty="0"/>
          </a:p>
        </p:txBody>
      </p:sp>
      <p:sp>
        <p:nvSpPr>
          <p:cNvPr id="9" name="Alatunnisteen paikkamerkki 8">
            <a:extLst>
              <a:ext uri="{FF2B5EF4-FFF2-40B4-BE49-F238E27FC236}">
                <a16:creationId xmlns:a16="http://schemas.microsoft.com/office/drawing/2014/main" id="{8CC9458F-F82E-D055-916C-4B0AC9CFE45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i-FI"/>
              <a:t>12081 Amk ja yliopisto/korkeakouluopiskelijoiden kopiointi</a:t>
            </a:r>
            <a:endParaRPr lang="fi-FI" dirty="0"/>
          </a:p>
        </p:txBody>
      </p:sp>
      <p:sp>
        <p:nvSpPr>
          <p:cNvPr id="10" name="Dian numeron paikkamerkki 9">
            <a:extLst>
              <a:ext uri="{FF2B5EF4-FFF2-40B4-BE49-F238E27FC236}">
                <a16:creationId xmlns:a16="http://schemas.microsoft.com/office/drawing/2014/main" id="{8E869AE3-E08E-8C00-96FF-46F50167920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5B6939-2160-4D54-A0A9-177BFACD315D}" type="slidenum">
              <a:rPr lang="fi-FI" smtClean="0"/>
              <a:pPr/>
              <a:t>‹#›</a:t>
            </a:fld>
            <a:endParaRPr lang="fi-FI" dirty="0"/>
          </a:p>
        </p:txBody>
      </p:sp>
      <p:sp>
        <p:nvSpPr>
          <p:cNvPr id="5" name="Otsikko 6">
            <a:extLst>
              <a:ext uri="{FF2B5EF4-FFF2-40B4-BE49-F238E27FC236}">
                <a16:creationId xmlns:a16="http://schemas.microsoft.com/office/drawing/2014/main" id="{04B68E1E-5D5B-AE4B-5BB9-BD5FB98E986D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95326" y="517270"/>
            <a:ext cx="10801349" cy="887211"/>
          </a:xfrm>
          <a:prstGeom prst="rect">
            <a:avLst/>
          </a:prstGeom>
        </p:spPr>
        <p:txBody>
          <a:bodyPr lIns="0" tIns="0" rIns="0" bIns="0" anchor="ctr" anchorCtr="0"/>
          <a:lstStyle>
            <a:lvl1pPr>
              <a:defRPr sz="3200" b="1"/>
            </a:lvl1pPr>
          </a:lstStyle>
          <a:p>
            <a:r>
              <a:rPr lang="fi-FI" dirty="0"/>
              <a:t>Muokkaa </a:t>
            </a:r>
            <a:r>
              <a:rPr lang="fi-FI" dirty="0" err="1"/>
              <a:t>ots</a:t>
            </a:r>
            <a:r>
              <a:rPr lang="fi-FI" dirty="0"/>
              <a:t>. </a:t>
            </a:r>
            <a:r>
              <a:rPr lang="fi-FI" dirty="0" err="1"/>
              <a:t>perustyyl</a:t>
            </a:r>
            <a:r>
              <a:rPr lang="fi-FI" dirty="0"/>
              <a:t>. </a:t>
            </a:r>
            <a:r>
              <a:rPr lang="fi-FI" dirty="0" err="1"/>
              <a:t>napsautt</a:t>
            </a:r>
            <a:r>
              <a:rPr lang="fi-FI" dirty="0"/>
              <a:t>. </a:t>
            </a:r>
            <a:br>
              <a:rPr lang="fi-FI" dirty="0"/>
            </a:br>
            <a:r>
              <a:rPr lang="fi-FI" dirty="0"/>
              <a:t>Toinen rivi</a:t>
            </a:r>
          </a:p>
        </p:txBody>
      </p:sp>
      <p:sp>
        <p:nvSpPr>
          <p:cNvPr id="6" name="Sisällön paikkamerkki 3">
            <a:extLst>
              <a:ext uri="{FF2B5EF4-FFF2-40B4-BE49-F238E27FC236}">
                <a16:creationId xmlns:a16="http://schemas.microsoft.com/office/drawing/2014/main" id="{590B8F23-A492-8B21-629B-2EBF08C0A905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695325" y="1433056"/>
            <a:ext cx="10801350" cy="4761369"/>
          </a:xfrm>
          <a:prstGeom prst="rect">
            <a:avLst/>
          </a:prstGeom>
        </p:spPr>
        <p:txBody>
          <a:bodyPr/>
          <a:lstStyle>
            <a:lvl1pPr>
              <a:buNone/>
              <a:defRPr/>
            </a:lvl1pPr>
          </a:lstStyle>
          <a:p>
            <a:pPr lvl="0"/>
            <a:endParaRPr lang="fi-FI" dirty="0"/>
          </a:p>
        </p:txBody>
      </p:sp>
    </p:spTree>
    <p:extLst>
      <p:ext uri="{BB962C8B-B14F-4D97-AF65-F5344CB8AC3E}">
        <p14:creationId xmlns:p14="http://schemas.microsoft.com/office/powerpoint/2010/main" val="3700301965"/>
      </p:ext>
    </p:extLst>
  </p:cSld>
  <p:clrMapOvr>
    <a:masterClrMapping/>
  </p:clrMapOvr>
</p:sldLayout>
</file>

<file path=ppt/slideLayouts/slideLayout8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Grafiikkapohja ingress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Päivämäärän paikkamerkki 7">
            <a:extLst>
              <a:ext uri="{FF2B5EF4-FFF2-40B4-BE49-F238E27FC236}">
                <a16:creationId xmlns:a16="http://schemas.microsoft.com/office/drawing/2014/main" id="{CA5228D7-EFCF-62EF-5E55-9CFADA6A980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fi-FI"/>
              <a:t>2.4.2026</a:t>
            </a:r>
            <a:endParaRPr lang="fi-FI" dirty="0"/>
          </a:p>
        </p:txBody>
      </p:sp>
      <p:sp>
        <p:nvSpPr>
          <p:cNvPr id="9" name="Alatunnisteen paikkamerkki 8">
            <a:extLst>
              <a:ext uri="{FF2B5EF4-FFF2-40B4-BE49-F238E27FC236}">
                <a16:creationId xmlns:a16="http://schemas.microsoft.com/office/drawing/2014/main" id="{8CC9458F-F82E-D055-916C-4B0AC9CFE45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i-FI"/>
              <a:t>12081 Amk ja yliopisto/korkeakouluopiskelijoiden kopiointi</a:t>
            </a:r>
            <a:endParaRPr lang="fi-FI" dirty="0"/>
          </a:p>
        </p:txBody>
      </p:sp>
      <p:sp>
        <p:nvSpPr>
          <p:cNvPr id="10" name="Dian numeron paikkamerkki 9">
            <a:extLst>
              <a:ext uri="{FF2B5EF4-FFF2-40B4-BE49-F238E27FC236}">
                <a16:creationId xmlns:a16="http://schemas.microsoft.com/office/drawing/2014/main" id="{8E869AE3-E08E-8C00-96FF-46F50167920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5B6939-2160-4D54-A0A9-177BFACD315D}" type="slidenum">
              <a:rPr lang="fi-FI" smtClean="0"/>
              <a:pPr/>
              <a:t>‹#›</a:t>
            </a:fld>
            <a:endParaRPr lang="fi-FI" dirty="0"/>
          </a:p>
        </p:txBody>
      </p:sp>
      <p:sp>
        <p:nvSpPr>
          <p:cNvPr id="5" name="Otsikko 6">
            <a:extLst>
              <a:ext uri="{FF2B5EF4-FFF2-40B4-BE49-F238E27FC236}">
                <a16:creationId xmlns:a16="http://schemas.microsoft.com/office/drawing/2014/main" id="{04B68E1E-5D5B-AE4B-5BB9-BD5FB98E986D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95326" y="517270"/>
            <a:ext cx="10801349" cy="887211"/>
          </a:xfrm>
          <a:prstGeom prst="rect">
            <a:avLst/>
          </a:prstGeom>
        </p:spPr>
        <p:txBody>
          <a:bodyPr lIns="0" tIns="0" rIns="0" bIns="0" anchor="ctr" anchorCtr="0"/>
          <a:lstStyle>
            <a:lvl1pPr>
              <a:defRPr sz="3200" b="1"/>
            </a:lvl1pPr>
          </a:lstStyle>
          <a:p>
            <a:r>
              <a:rPr lang="fi-FI" dirty="0"/>
              <a:t>Muokkaa </a:t>
            </a:r>
            <a:r>
              <a:rPr lang="fi-FI" dirty="0" err="1"/>
              <a:t>ots</a:t>
            </a:r>
            <a:r>
              <a:rPr lang="fi-FI" dirty="0"/>
              <a:t>. </a:t>
            </a:r>
            <a:r>
              <a:rPr lang="fi-FI" dirty="0" err="1"/>
              <a:t>perustyyl</a:t>
            </a:r>
            <a:r>
              <a:rPr lang="fi-FI" dirty="0"/>
              <a:t>. </a:t>
            </a:r>
            <a:r>
              <a:rPr lang="fi-FI" dirty="0" err="1"/>
              <a:t>napsautt</a:t>
            </a:r>
            <a:r>
              <a:rPr lang="fi-FI" dirty="0"/>
              <a:t>. </a:t>
            </a:r>
            <a:br>
              <a:rPr lang="fi-FI" dirty="0"/>
            </a:br>
            <a:r>
              <a:rPr lang="fi-FI" dirty="0"/>
              <a:t>Toinen rivi</a:t>
            </a:r>
          </a:p>
        </p:txBody>
      </p:sp>
      <p:sp>
        <p:nvSpPr>
          <p:cNvPr id="6" name="Sisällön paikkamerkki 3">
            <a:extLst>
              <a:ext uri="{FF2B5EF4-FFF2-40B4-BE49-F238E27FC236}">
                <a16:creationId xmlns:a16="http://schemas.microsoft.com/office/drawing/2014/main" id="{590B8F23-A492-8B21-629B-2EBF08C0A905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695325" y="2023782"/>
            <a:ext cx="10801350" cy="4142068"/>
          </a:xfrm>
          <a:prstGeom prst="rect">
            <a:avLst/>
          </a:prstGeom>
        </p:spPr>
        <p:txBody>
          <a:bodyPr/>
          <a:lstStyle>
            <a:lvl1pPr>
              <a:buNone/>
              <a:defRPr/>
            </a:lvl1pPr>
          </a:lstStyle>
          <a:p>
            <a:pPr lvl="0"/>
            <a:endParaRPr lang="fi-FI" dirty="0"/>
          </a:p>
        </p:txBody>
      </p:sp>
      <p:sp>
        <p:nvSpPr>
          <p:cNvPr id="3" name="Tekstin paikkamerkki 2">
            <a:extLst>
              <a:ext uri="{FF2B5EF4-FFF2-40B4-BE49-F238E27FC236}">
                <a16:creationId xmlns:a16="http://schemas.microsoft.com/office/drawing/2014/main" id="{57B9017E-F921-5037-B18F-B70A96865C8B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95325" y="1404481"/>
            <a:ext cx="10801350" cy="619301"/>
          </a:xfrm>
          <a:prstGeom prst="rect">
            <a:avLst/>
          </a:prstGeom>
        </p:spPr>
        <p:txBody>
          <a:bodyPr lIns="0" rIns="0"/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1600">
                <a:solidFill>
                  <a:schemeClr val="accent2"/>
                </a:solidFill>
                <a:latin typeface="Segoe UI Light" panose="020B0502040204020203" pitchFamily="34" charset="0"/>
                <a:cs typeface="Segoe UI Light" panose="020B0502040204020203" pitchFamily="34" charset="0"/>
              </a:defRPr>
            </a:lvl1pPr>
            <a:lvl2pPr>
              <a:buNone/>
              <a:defRPr sz="1600">
                <a:solidFill>
                  <a:schemeClr val="accent2"/>
                </a:solidFill>
                <a:latin typeface="Segoe UI Light" panose="020B0502040204020203" pitchFamily="34" charset="0"/>
                <a:cs typeface="Segoe UI Light" panose="020B0502040204020203" pitchFamily="34" charset="0"/>
              </a:defRPr>
            </a:lvl2pPr>
            <a:lvl3pPr>
              <a:buNone/>
              <a:defRPr sz="1600">
                <a:solidFill>
                  <a:schemeClr val="accent2"/>
                </a:solidFill>
                <a:latin typeface="Segoe UI Light" panose="020B0502040204020203" pitchFamily="34" charset="0"/>
                <a:cs typeface="Segoe UI Light" panose="020B0502040204020203" pitchFamily="34" charset="0"/>
              </a:defRPr>
            </a:lvl3pPr>
            <a:lvl4pPr>
              <a:buNone/>
              <a:defRPr sz="1600">
                <a:solidFill>
                  <a:schemeClr val="accent2"/>
                </a:solidFill>
                <a:latin typeface="Segoe UI Light" panose="020B0502040204020203" pitchFamily="34" charset="0"/>
                <a:cs typeface="Segoe UI Light" panose="020B0502040204020203" pitchFamily="34" charset="0"/>
              </a:defRPr>
            </a:lvl4pPr>
            <a:lvl5pPr>
              <a:buNone/>
              <a:defRPr sz="1600">
                <a:solidFill>
                  <a:schemeClr val="accent2"/>
                </a:solidFill>
                <a:latin typeface="Segoe UI Light" panose="020B0502040204020203" pitchFamily="34" charset="0"/>
                <a:cs typeface="Segoe UI Light" panose="020B0502040204020203" pitchFamily="34" charset="0"/>
              </a:defRPr>
            </a:lvl5pPr>
          </a:lstStyle>
          <a:p>
            <a:pPr lvl="0"/>
            <a:r>
              <a:rPr lang="fi-FI" dirty="0"/>
              <a:t>Muokkaa tekstin perustyylejä napsauttamalla</a:t>
            </a:r>
          </a:p>
        </p:txBody>
      </p:sp>
    </p:spTree>
    <p:extLst>
      <p:ext uri="{BB962C8B-B14F-4D97-AF65-F5344CB8AC3E}">
        <p14:creationId xmlns:p14="http://schemas.microsoft.com/office/powerpoint/2010/main" val="1338708224"/>
      </p:ext>
    </p:extLst>
  </p:cSld>
  <p:clrMapOvr>
    <a:masterClrMapping/>
  </p:clrMapOvr>
</p:sldLayout>
</file>

<file path=ppt/slideLayouts/slideLayout8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Grafiikkapohja havainno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uorakulmio: Yksi kulma pyöristetty 1">
            <a:extLst>
              <a:ext uri="{FF2B5EF4-FFF2-40B4-BE49-F238E27FC236}">
                <a16:creationId xmlns:a16="http://schemas.microsoft.com/office/drawing/2014/main" id="{20A4E11C-D8BA-E5D5-7B9B-2C221CE8CDE9}"/>
              </a:ext>
            </a:extLst>
          </p:cNvPr>
          <p:cNvSpPr/>
          <p:nvPr/>
        </p:nvSpPr>
        <p:spPr>
          <a:xfrm rot="16200000">
            <a:off x="7829694" y="2495697"/>
            <a:ext cx="5286085" cy="3438520"/>
          </a:xfrm>
          <a:prstGeom prst="round1Rect">
            <a:avLst>
              <a:gd name="adj" fmla="val 4998"/>
            </a:avLst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 dirty="0"/>
          </a:p>
        </p:txBody>
      </p:sp>
      <p:sp>
        <p:nvSpPr>
          <p:cNvPr id="8" name="Päivämäärän paikkamerkki 7">
            <a:extLst>
              <a:ext uri="{FF2B5EF4-FFF2-40B4-BE49-F238E27FC236}">
                <a16:creationId xmlns:a16="http://schemas.microsoft.com/office/drawing/2014/main" id="{CA5228D7-EFCF-62EF-5E55-9CFADA6A980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fi-FI"/>
              <a:t>2.4.2026</a:t>
            </a:r>
            <a:endParaRPr lang="fi-FI" dirty="0"/>
          </a:p>
        </p:txBody>
      </p:sp>
      <p:sp>
        <p:nvSpPr>
          <p:cNvPr id="9" name="Alatunnisteen paikkamerkki 8">
            <a:extLst>
              <a:ext uri="{FF2B5EF4-FFF2-40B4-BE49-F238E27FC236}">
                <a16:creationId xmlns:a16="http://schemas.microsoft.com/office/drawing/2014/main" id="{8CC9458F-F82E-D055-916C-4B0AC9CFE45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i-FI"/>
              <a:t>12081 Amk ja yliopisto/korkeakouluopiskelijoiden kopiointi</a:t>
            </a:r>
            <a:endParaRPr lang="fi-FI" dirty="0"/>
          </a:p>
        </p:txBody>
      </p:sp>
      <p:sp>
        <p:nvSpPr>
          <p:cNvPr id="10" name="Dian numeron paikkamerkki 9">
            <a:extLst>
              <a:ext uri="{FF2B5EF4-FFF2-40B4-BE49-F238E27FC236}">
                <a16:creationId xmlns:a16="http://schemas.microsoft.com/office/drawing/2014/main" id="{8E869AE3-E08E-8C00-96FF-46F50167920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5B6939-2160-4D54-A0A9-177BFACD315D}" type="slidenum">
              <a:rPr lang="fi-FI" smtClean="0"/>
              <a:pPr/>
              <a:t>‹#›</a:t>
            </a:fld>
            <a:endParaRPr lang="fi-FI" dirty="0"/>
          </a:p>
        </p:txBody>
      </p:sp>
      <p:sp>
        <p:nvSpPr>
          <p:cNvPr id="5" name="Otsikko 6">
            <a:extLst>
              <a:ext uri="{FF2B5EF4-FFF2-40B4-BE49-F238E27FC236}">
                <a16:creationId xmlns:a16="http://schemas.microsoft.com/office/drawing/2014/main" id="{04B68E1E-5D5B-AE4B-5BB9-BD5FB98E986D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95326" y="517270"/>
            <a:ext cx="10801349" cy="887211"/>
          </a:xfrm>
          <a:prstGeom prst="rect">
            <a:avLst/>
          </a:prstGeom>
        </p:spPr>
        <p:txBody>
          <a:bodyPr lIns="0" tIns="0" rIns="0" bIns="0" anchor="ctr" anchorCtr="0"/>
          <a:lstStyle>
            <a:lvl1pPr>
              <a:defRPr sz="3200" b="1"/>
            </a:lvl1pPr>
          </a:lstStyle>
          <a:p>
            <a:r>
              <a:rPr lang="fi-FI" dirty="0"/>
              <a:t>Muokkaa </a:t>
            </a:r>
            <a:r>
              <a:rPr lang="fi-FI" dirty="0" err="1"/>
              <a:t>ots</a:t>
            </a:r>
            <a:r>
              <a:rPr lang="fi-FI" dirty="0"/>
              <a:t>. </a:t>
            </a:r>
            <a:r>
              <a:rPr lang="fi-FI" dirty="0" err="1"/>
              <a:t>perustyyl</a:t>
            </a:r>
            <a:r>
              <a:rPr lang="fi-FI" dirty="0"/>
              <a:t>. </a:t>
            </a:r>
            <a:r>
              <a:rPr lang="fi-FI" dirty="0" err="1"/>
              <a:t>napsautt</a:t>
            </a:r>
            <a:r>
              <a:rPr lang="fi-FI" dirty="0"/>
              <a:t>. </a:t>
            </a:r>
            <a:br>
              <a:rPr lang="fi-FI" dirty="0"/>
            </a:br>
            <a:r>
              <a:rPr lang="fi-FI" dirty="0"/>
              <a:t>Toinen rivi</a:t>
            </a:r>
          </a:p>
        </p:txBody>
      </p:sp>
      <p:sp>
        <p:nvSpPr>
          <p:cNvPr id="6" name="Sisällön paikkamerkki 3">
            <a:extLst>
              <a:ext uri="{FF2B5EF4-FFF2-40B4-BE49-F238E27FC236}">
                <a16:creationId xmlns:a16="http://schemas.microsoft.com/office/drawing/2014/main" id="{590B8F23-A492-8B21-629B-2EBF08C0A905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695325" y="1433056"/>
            <a:ext cx="7930963" cy="4761369"/>
          </a:xfrm>
          <a:prstGeom prst="rect">
            <a:avLst/>
          </a:prstGeom>
        </p:spPr>
        <p:txBody>
          <a:bodyPr/>
          <a:lstStyle>
            <a:lvl1pPr>
              <a:buNone/>
              <a:defRPr/>
            </a:lvl1pPr>
          </a:lstStyle>
          <a:p>
            <a:pPr lvl="0"/>
            <a:endParaRPr lang="fi-FI" dirty="0"/>
          </a:p>
        </p:txBody>
      </p:sp>
      <p:sp>
        <p:nvSpPr>
          <p:cNvPr id="3" name="Tekstin paikkamerkki 4">
            <a:extLst>
              <a:ext uri="{FF2B5EF4-FFF2-40B4-BE49-F238E27FC236}">
                <a16:creationId xmlns:a16="http://schemas.microsoft.com/office/drawing/2014/main" id="{12908ABA-22E9-2E37-C5A1-F019C2CF17B5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8948928" y="1767418"/>
            <a:ext cx="3030347" cy="4409545"/>
          </a:xfrm>
          <a:prstGeom prst="rect">
            <a:avLst/>
          </a:prstGeom>
        </p:spPr>
        <p:txBody>
          <a:bodyPr lIns="0" rIns="0"/>
          <a:lstStyle>
            <a:lvl1pPr marL="144000" indent="-144000">
              <a:lnSpc>
                <a:spcPct val="100000"/>
              </a:lnSpc>
              <a:buClr>
                <a:schemeClr val="accent2"/>
              </a:buClr>
              <a:buFont typeface="Arial" panose="020B0604020202020204" pitchFamily="34" charset="0"/>
              <a:buChar char="•"/>
              <a:defRPr sz="1600"/>
            </a:lvl1pPr>
            <a:lvl2pPr marL="360000" indent="-180000">
              <a:lnSpc>
                <a:spcPct val="100000"/>
              </a:lnSpc>
              <a:spcBef>
                <a:spcPts val="600"/>
              </a:spcBef>
              <a:buClr>
                <a:schemeClr val="accent2"/>
              </a:buClr>
              <a:buFont typeface="Arial" panose="020B0604020202020204" pitchFamily="34" charset="0"/>
              <a:buChar char="•"/>
              <a:defRPr sz="1200">
                <a:solidFill>
                  <a:schemeClr val="tx1"/>
                </a:solidFill>
              </a:defRPr>
            </a:lvl2pPr>
            <a:lvl3pPr marL="360000" indent="-180000">
              <a:lnSpc>
                <a:spcPct val="100000"/>
              </a:lnSpc>
              <a:spcBef>
                <a:spcPts val="600"/>
              </a:spcBef>
              <a:buClr>
                <a:schemeClr val="accent2"/>
              </a:buClr>
              <a:buFont typeface="Calibri" panose="020F0502020204030204" pitchFamily="34" charset="0"/>
              <a:buChar char="→"/>
              <a:defRPr sz="1200">
                <a:solidFill>
                  <a:schemeClr val="tx1"/>
                </a:solidFill>
              </a:defRPr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</a:lstStyle>
          <a:p>
            <a:pPr lvl="0"/>
            <a:r>
              <a:rPr lang="fi-FI" dirty="0"/>
              <a:t>Havaintoja grafiikasta</a:t>
            </a:r>
          </a:p>
          <a:p>
            <a:pPr lvl="1"/>
            <a:r>
              <a:rPr lang="fi-FI" dirty="0"/>
              <a:t>2. taso</a:t>
            </a:r>
          </a:p>
          <a:p>
            <a:pPr lvl="2"/>
            <a:r>
              <a:rPr lang="fi-FI" dirty="0"/>
              <a:t>3. taso</a:t>
            </a:r>
          </a:p>
        </p:txBody>
      </p:sp>
    </p:spTree>
    <p:extLst>
      <p:ext uri="{BB962C8B-B14F-4D97-AF65-F5344CB8AC3E}">
        <p14:creationId xmlns:p14="http://schemas.microsoft.com/office/powerpoint/2010/main" val="116556256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7" Type="http://schemas.openxmlformats.org/officeDocument/2006/relationships/image" Target="../media/image1.png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_rels/slideMaster2.xml.rels><?xml version="1.0" encoding="UTF-8" standalone="yes"?>
<Relationships xmlns="http://schemas.openxmlformats.org/package/2006/relationships"><Relationship Id="rId13" Type="http://schemas.openxmlformats.org/officeDocument/2006/relationships/slideLayout" Target="../slideLayouts/slideLayout18.xml"/><Relationship Id="rId18" Type="http://schemas.openxmlformats.org/officeDocument/2006/relationships/slideLayout" Target="../slideLayouts/slideLayout23.xml"/><Relationship Id="rId26" Type="http://schemas.openxmlformats.org/officeDocument/2006/relationships/slideLayout" Target="../slideLayouts/slideLayout31.xml"/><Relationship Id="rId39" Type="http://schemas.openxmlformats.org/officeDocument/2006/relationships/theme" Target="../theme/theme2.xml"/><Relationship Id="rId21" Type="http://schemas.openxmlformats.org/officeDocument/2006/relationships/slideLayout" Target="../slideLayouts/slideLayout26.xml"/><Relationship Id="rId34" Type="http://schemas.openxmlformats.org/officeDocument/2006/relationships/slideLayout" Target="../slideLayouts/slideLayout39.xml"/><Relationship Id="rId7" Type="http://schemas.openxmlformats.org/officeDocument/2006/relationships/slideLayout" Target="../slideLayouts/slideLayout12.xml"/><Relationship Id="rId12" Type="http://schemas.openxmlformats.org/officeDocument/2006/relationships/slideLayout" Target="../slideLayouts/slideLayout17.xml"/><Relationship Id="rId17" Type="http://schemas.openxmlformats.org/officeDocument/2006/relationships/slideLayout" Target="../slideLayouts/slideLayout22.xml"/><Relationship Id="rId25" Type="http://schemas.openxmlformats.org/officeDocument/2006/relationships/slideLayout" Target="../slideLayouts/slideLayout30.xml"/><Relationship Id="rId33" Type="http://schemas.openxmlformats.org/officeDocument/2006/relationships/slideLayout" Target="../slideLayouts/slideLayout38.xml"/><Relationship Id="rId38" Type="http://schemas.openxmlformats.org/officeDocument/2006/relationships/slideLayout" Target="../slideLayouts/slideLayout43.xml"/><Relationship Id="rId2" Type="http://schemas.openxmlformats.org/officeDocument/2006/relationships/slideLayout" Target="../slideLayouts/slideLayout7.xml"/><Relationship Id="rId16" Type="http://schemas.openxmlformats.org/officeDocument/2006/relationships/slideLayout" Target="../slideLayouts/slideLayout21.xml"/><Relationship Id="rId20" Type="http://schemas.openxmlformats.org/officeDocument/2006/relationships/slideLayout" Target="../slideLayouts/slideLayout25.xml"/><Relationship Id="rId29" Type="http://schemas.openxmlformats.org/officeDocument/2006/relationships/slideLayout" Target="../slideLayouts/slideLayout34.xml"/><Relationship Id="rId1" Type="http://schemas.openxmlformats.org/officeDocument/2006/relationships/slideLayout" Target="../slideLayouts/slideLayout6.xml"/><Relationship Id="rId6" Type="http://schemas.openxmlformats.org/officeDocument/2006/relationships/slideLayout" Target="../slideLayouts/slideLayout11.xml"/><Relationship Id="rId11" Type="http://schemas.openxmlformats.org/officeDocument/2006/relationships/slideLayout" Target="../slideLayouts/slideLayout16.xml"/><Relationship Id="rId24" Type="http://schemas.openxmlformats.org/officeDocument/2006/relationships/slideLayout" Target="../slideLayouts/slideLayout29.xml"/><Relationship Id="rId32" Type="http://schemas.openxmlformats.org/officeDocument/2006/relationships/slideLayout" Target="../slideLayouts/slideLayout37.xml"/><Relationship Id="rId37" Type="http://schemas.openxmlformats.org/officeDocument/2006/relationships/slideLayout" Target="../slideLayouts/slideLayout42.xml"/><Relationship Id="rId40" Type="http://schemas.openxmlformats.org/officeDocument/2006/relationships/image" Target="../media/image1.png"/><Relationship Id="rId5" Type="http://schemas.openxmlformats.org/officeDocument/2006/relationships/slideLayout" Target="../slideLayouts/slideLayout10.xml"/><Relationship Id="rId15" Type="http://schemas.openxmlformats.org/officeDocument/2006/relationships/slideLayout" Target="../slideLayouts/slideLayout20.xml"/><Relationship Id="rId23" Type="http://schemas.openxmlformats.org/officeDocument/2006/relationships/slideLayout" Target="../slideLayouts/slideLayout28.xml"/><Relationship Id="rId28" Type="http://schemas.openxmlformats.org/officeDocument/2006/relationships/slideLayout" Target="../slideLayouts/slideLayout33.xml"/><Relationship Id="rId36" Type="http://schemas.openxmlformats.org/officeDocument/2006/relationships/slideLayout" Target="../slideLayouts/slideLayout41.xml"/><Relationship Id="rId10" Type="http://schemas.openxmlformats.org/officeDocument/2006/relationships/slideLayout" Target="../slideLayouts/slideLayout15.xml"/><Relationship Id="rId19" Type="http://schemas.openxmlformats.org/officeDocument/2006/relationships/slideLayout" Target="../slideLayouts/slideLayout24.xml"/><Relationship Id="rId31" Type="http://schemas.openxmlformats.org/officeDocument/2006/relationships/slideLayout" Target="../slideLayouts/slideLayout36.xml"/><Relationship Id="rId4" Type="http://schemas.openxmlformats.org/officeDocument/2006/relationships/slideLayout" Target="../slideLayouts/slideLayout9.xml"/><Relationship Id="rId9" Type="http://schemas.openxmlformats.org/officeDocument/2006/relationships/slideLayout" Target="../slideLayouts/slideLayout14.xml"/><Relationship Id="rId14" Type="http://schemas.openxmlformats.org/officeDocument/2006/relationships/slideLayout" Target="../slideLayouts/slideLayout19.xml"/><Relationship Id="rId22" Type="http://schemas.openxmlformats.org/officeDocument/2006/relationships/slideLayout" Target="../slideLayouts/slideLayout27.xml"/><Relationship Id="rId27" Type="http://schemas.openxmlformats.org/officeDocument/2006/relationships/slideLayout" Target="../slideLayouts/slideLayout32.xml"/><Relationship Id="rId30" Type="http://schemas.openxmlformats.org/officeDocument/2006/relationships/slideLayout" Target="../slideLayouts/slideLayout35.xml"/><Relationship Id="rId35" Type="http://schemas.openxmlformats.org/officeDocument/2006/relationships/slideLayout" Target="../slideLayouts/slideLayout40.xml"/><Relationship Id="rId8" Type="http://schemas.openxmlformats.org/officeDocument/2006/relationships/slideLayout" Target="../slideLayouts/slideLayout13.xml"/><Relationship Id="rId3" Type="http://schemas.openxmlformats.org/officeDocument/2006/relationships/slideLayout" Target="../slideLayouts/slideLayout8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51.xml"/><Relationship Id="rId13" Type="http://schemas.openxmlformats.org/officeDocument/2006/relationships/slideLayout" Target="../slideLayouts/slideLayout56.xml"/><Relationship Id="rId18" Type="http://schemas.openxmlformats.org/officeDocument/2006/relationships/slideLayout" Target="../slideLayouts/slideLayout61.xml"/><Relationship Id="rId3" Type="http://schemas.openxmlformats.org/officeDocument/2006/relationships/slideLayout" Target="../slideLayouts/slideLayout46.xml"/><Relationship Id="rId21" Type="http://schemas.openxmlformats.org/officeDocument/2006/relationships/slideLayout" Target="../slideLayouts/slideLayout64.xml"/><Relationship Id="rId7" Type="http://schemas.openxmlformats.org/officeDocument/2006/relationships/slideLayout" Target="../slideLayouts/slideLayout50.xml"/><Relationship Id="rId12" Type="http://schemas.openxmlformats.org/officeDocument/2006/relationships/slideLayout" Target="../slideLayouts/slideLayout55.xml"/><Relationship Id="rId17" Type="http://schemas.openxmlformats.org/officeDocument/2006/relationships/slideLayout" Target="../slideLayouts/slideLayout60.xml"/><Relationship Id="rId25" Type="http://schemas.openxmlformats.org/officeDocument/2006/relationships/image" Target="../media/image1.png"/><Relationship Id="rId2" Type="http://schemas.openxmlformats.org/officeDocument/2006/relationships/slideLayout" Target="../slideLayouts/slideLayout45.xml"/><Relationship Id="rId16" Type="http://schemas.openxmlformats.org/officeDocument/2006/relationships/slideLayout" Target="../slideLayouts/slideLayout59.xml"/><Relationship Id="rId20" Type="http://schemas.openxmlformats.org/officeDocument/2006/relationships/slideLayout" Target="../slideLayouts/slideLayout63.xml"/><Relationship Id="rId1" Type="http://schemas.openxmlformats.org/officeDocument/2006/relationships/slideLayout" Target="../slideLayouts/slideLayout44.xml"/><Relationship Id="rId6" Type="http://schemas.openxmlformats.org/officeDocument/2006/relationships/slideLayout" Target="../slideLayouts/slideLayout49.xml"/><Relationship Id="rId11" Type="http://schemas.openxmlformats.org/officeDocument/2006/relationships/slideLayout" Target="../slideLayouts/slideLayout54.xml"/><Relationship Id="rId24" Type="http://schemas.openxmlformats.org/officeDocument/2006/relationships/theme" Target="../theme/theme3.xml"/><Relationship Id="rId5" Type="http://schemas.openxmlformats.org/officeDocument/2006/relationships/slideLayout" Target="../slideLayouts/slideLayout48.xml"/><Relationship Id="rId15" Type="http://schemas.openxmlformats.org/officeDocument/2006/relationships/slideLayout" Target="../slideLayouts/slideLayout58.xml"/><Relationship Id="rId23" Type="http://schemas.openxmlformats.org/officeDocument/2006/relationships/slideLayout" Target="../slideLayouts/slideLayout66.xml"/><Relationship Id="rId10" Type="http://schemas.openxmlformats.org/officeDocument/2006/relationships/slideLayout" Target="../slideLayouts/slideLayout53.xml"/><Relationship Id="rId19" Type="http://schemas.openxmlformats.org/officeDocument/2006/relationships/slideLayout" Target="../slideLayouts/slideLayout62.xml"/><Relationship Id="rId4" Type="http://schemas.openxmlformats.org/officeDocument/2006/relationships/slideLayout" Target="../slideLayouts/slideLayout47.xml"/><Relationship Id="rId9" Type="http://schemas.openxmlformats.org/officeDocument/2006/relationships/slideLayout" Target="../slideLayouts/slideLayout52.xml"/><Relationship Id="rId14" Type="http://schemas.openxmlformats.org/officeDocument/2006/relationships/slideLayout" Target="../slideLayouts/slideLayout57.xml"/><Relationship Id="rId22" Type="http://schemas.openxmlformats.org/officeDocument/2006/relationships/slideLayout" Target="../slideLayouts/slideLayout65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74.xml"/><Relationship Id="rId13" Type="http://schemas.openxmlformats.org/officeDocument/2006/relationships/slideLayout" Target="../slideLayouts/slideLayout79.xml"/><Relationship Id="rId18" Type="http://schemas.openxmlformats.org/officeDocument/2006/relationships/slideLayout" Target="../slideLayouts/slideLayout84.xml"/><Relationship Id="rId3" Type="http://schemas.openxmlformats.org/officeDocument/2006/relationships/slideLayout" Target="../slideLayouts/slideLayout69.xml"/><Relationship Id="rId21" Type="http://schemas.openxmlformats.org/officeDocument/2006/relationships/slideLayout" Target="../slideLayouts/slideLayout87.xml"/><Relationship Id="rId7" Type="http://schemas.openxmlformats.org/officeDocument/2006/relationships/slideLayout" Target="../slideLayouts/slideLayout73.xml"/><Relationship Id="rId12" Type="http://schemas.openxmlformats.org/officeDocument/2006/relationships/slideLayout" Target="../slideLayouts/slideLayout78.xml"/><Relationship Id="rId17" Type="http://schemas.openxmlformats.org/officeDocument/2006/relationships/slideLayout" Target="../slideLayouts/slideLayout83.xml"/><Relationship Id="rId25" Type="http://schemas.openxmlformats.org/officeDocument/2006/relationships/image" Target="../media/image1.png"/><Relationship Id="rId2" Type="http://schemas.openxmlformats.org/officeDocument/2006/relationships/slideLayout" Target="../slideLayouts/slideLayout68.xml"/><Relationship Id="rId16" Type="http://schemas.openxmlformats.org/officeDocument/2006/relationships/slideLayout" Target="../slideLayouts/slideLayout82.xml"/><Relationship Id="rId20" Type="http://schemas.openxmlformats.org/officeDocument/2006/relationships/slideLayout" Target="../slideLayouts/slideLayout86.xml"/><Relationship Id="rId1" Type="http://schemas.openxmlformats.org/officeDocument/2006/relationships/slideLayout" Target="../slideLayouts/slideLayout67.xml"/><Relationship Id="rId6" Type="http://schemas.openxmlformats.org/officeDocument/2006/relationships/slideLayout" Target="../slideLayouts/slideLayout72.xml"/><Relationship Id="rId11" Type="http://schemas.openxmlformats.org/officeDocument/2006/relationships/slideLayout" Target="../slideLayouts/slideLayout77.xml"/><Relationship Id="rId24" Type="http://schemas.openxmlformats.org/officeDocument/2006/relationships/theme" Target="../theme/theme4.xml"/><Relationship Id="rId5" Type="http://schemas.openxmlformats.org/officeDocument/2006/relationships/slideLayout" Target="../slideLayouts/slideLayout71.xml"/><Relationship Id="rId15" Type="http://schemas.openxmlformats.org/officeDocument/2006/relationships/slideLayout" Target="../slideLayouts/slideLayout81.xml"/><Relationship Id="rId23" Type="http://schemas.openxmlformats.org/officeDocument/2006/relationships/slideLayout" Target="../slideLayouts/slideLayout89.xml"/><Relationship Id="rId10" Type="http://schemas.openxmlformats.org/officeDocument/2006/relationships/slideLayout" Target="../slideLayouts/slideLayout76.xml"/><Relationship Id="rId19" Type="http://schemas.openxmlformats.org/officeDocument/2006/relationships/slideLayout" Target="../slideLayouts/slideLayout85.xml"/><Relationship Id="rId4" Type="http://schemas.openxmlformats.org/officeDocument/2006/relationships/slideLayout" Target="../slideLayouts/slideLayout70.xml"/><Relationship Id="rId9" Type="http://schemas.openxmlformats.org/officeDocument/2006/relationships/slideLayout" Target="../slideLayouts/slideLayout75.xml"/><Relationship Id="rId14" Type="http://schemas.openxmlformats.org/officeDocument/2006/relationships/slideLayout" Target="../slideLayouts/slideLayout80.xml"/><Relationship Id="rId22" Type="http://schemas.openxmlformats.org/officeDocument/2006/relationships/slideLayout" Target="../slideLayouts/slideLayout88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Kuva 1">
            <a:extLst>
              <a:ext uri="{FF2B5EF4-FFF2-40B4-BE49-F238E27FC236}">
                <a16:creationId xmlns:a16="http://schemas.microsoft.com/office/drawing/2014/main" id="{73C428DB-6FA3-6B7F-E196-B54D045BE486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00" y="1599"/>
            <a:ext cx="1622413" cy="3601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8856662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8" r:id="rId1"/>
    <p:sldLayoutId id="2147483660" r:id="rId2"/>
    <p:sldLayoutId id="2147483659" r:id="rId3"/>
    <p:sldLayoutId id="2147483671" r:id="rId4"/>
    <p:sldLayoutId id="2147483672" r:id="rId5"/>
  </p:sldLayoutIdLst>
  <p:hf sldNum="0" hd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i-FI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2160">
          <p15:clr>
            <a:srgbClr val="F26B43"/>
          </p15:clr>
        </p15:guide>
        <p15:guide id="2" pos="3840">
          <p15:clr>
            <a:srgbClr val="F26B43"/>
          </p15:clr>
        </p15:guide>
      </p15:sldGuideLst>
    </p:ext>
  </p:extLst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Kuva 6">
            <a:extLst>
              <a:ext uri="{FF2B5EF4-FFF2-40B4-BE49-F238E27FC236}">
                <a16:creationId xmlns:a16="http://schemas.microsoft.com/office/drawing/2014/main" id="{D2C7F456-76B2-EE4C-24A3-3CCAC43066CE}"/>
              </a:ext>
            </a:extLst>
          </p:cNvPr>
          <p:cNvPicPr>
            <a:picLocks noChangeAspect="1"/>
          </p:cNvPicPr>
          <p:nvPr/>
        </p:nvPicPr>
        <p:blipFill>
          <a:blip r:embed="rId4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00" y="1599"/>
            <a:ext cx="1622413" cy="360176"/>
          </a:xfrm>
          <a:prstGeom prst="rect">
            <a:avLst/>
          </a:prstGeom>
        </p:spPr>
      </p:pic>
      <p:sp>
        <p:nvSpPr>
          <p:cNvPr id="8" name="Päivämäärän paikkamerkki 4">
            <a:extLst>
              <a:ext uri="{FF2B5EF4-FFF2-40B4-BE49-F238E27FC236}">
                <a16:creationId xmlns:a16="http://schemas.microsoft.com/office/drawing/2014/main" id="{AFC88576-6D95-89C8-64FE-426176B12E00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753475" y="6378645"/>
            <a:ext cx="2743200" cy="365125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r">
              <a:defRPr sz="1050">
                <a:solidFill>
                  <a:schemeClr val="tx1"/>
                </a:solidFill>
              </a:defRPr>
            </a:lvl1pPr>
          </a:lstStyle>
          <a:p>
            <a:r>
              <a:rPr lang="fi-FI"/>
              <a:t>xx.xx.2026</a:t>
            </a:r>
            <a:endParaRPr lang="fi-FI" dirty="0"/>
          </a:p>
        </p:txBody>
      </p:sp>
      <p:sp>
        <p:nvSpPr>
          <p:cNvPr id="9" name="Alatunnisteen paikkamerkki 5">
            <a:extLst>
              <a:ext uri="{FF2B5EF4-FFF2-40B4-BE49-F238E27FC236}">
                <a16:creationId xmlns:a16="http://schemas.microsoft.com/office/drawing/2014/main" id="{8AF90797-0EBA-B771-1ABF-6CB1B07750B7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7381875" y="152145"/>
            <a:ext cx="4114800" cy="365125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r">
              <a:defRPr sz="1050">
                <a:solidFill>
                  <a:schemeClr val="tx1"/>
                </a:solidFill>
              </a:defRPr>
            </a:lvl1pPr>
          </a:lstStyle>
          <a:p>
            <a:r>
              <a:rPr lang="fi-FI"/>
              <a:t>SO12081 | Kopiosto_Korkeakouluopiskelijoiden kopiointi 2026</a:t>
            </a:r>
            <a:endParaRPr lang="fi-FI" dirty="0"/>
          </a:p>
        </p:txBody>
      </p:sp>
      <p:sp>
        <p:nvSpPr>
          <p:cNvPr id="10" name="Dian numeron paikkamerkki 7">
            <a:extLst>
              <a:ext uri="{FF2B5EF4-FFF2-40B4-BE49-F238E27FC236}">
                <a16:creationId xmlns:a16="http://schemas.microsoft.com/office/drawing/2014/main" id="{DFBFE60F-3E0D-A365-6AB3-7173E6B61EA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573504" y="6378645"/>
            <a:ext cx="406029" cy="365125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r">
              <a:defRPr sz="1050">
                <a:solidFill>
                  <a:schemeClr val="tx1"/>
                </a:solidFill>
              </a:defRPr>
            </a:lvl1pPr>
          </a:lstStyle>
          <a:p>
            <a:fld id="{FE5B6939-2160-4D54-A0A9-177BFACD315D}" type="slidenum">
              <a:rPr lang="fi-FI" smtClean="0"/>
              <a:pPr/>
              <a:t>‹#›</a:t>
            </a:fld>
            <a:endParaRPr lang="fi-FI" dirty="0"/>
          </a:p>
        </p:txBody>
      </p:sp>
    </p:spTree>
    <p:extLst>
      <p:ext uri="{BB962C8B-B14F-4D97-AF65-F5344CB8AC3E}">
        <p14:creationId xmlns:p14="http://schemas.microsoft.com/office/powerpoint/2010/main" val="144792660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2" r:id="rId1"/>
    <p:sldLayoutId id="2147483717" r:id="rId2"/>
    <p:sldLayoutId id="2147483663" r:id="rId3"/>
    <p:sldLayoutId id="2147483665" r:id="rId4"/>
    <p:sldLayoutId id="2147483679" r:id="rId5"/>
    <p:sldLayoutId id="2147483718" r:id="rId6"/>
    <p:sldLayoutId id="2147483668" r:id="rId7"/>
    <p:sldLayoutId id="2147483669" r:id="rId8"/>
    <p:sldLayoutId id="2147483673" r:id="rId9"/>
    <p:sldLayoutId id="2147483681" r:id="rId10"/>
    <p:sldLayoutId id="2147483723" r:id="rId11"/>
    <p:sldLayoutId id="2147483674" r:id="rId12"/>
    <p:sldLayoutId id="2147483675" r:id="rId13"/>
    <p:sldLayoutId id="2147483676" r:id="rId14"/>
    <p:sldLayoutId id="2147483677" r:id="rId15"/>
    <p:sldLayoutId id="2147483678" r:id="rId16"/>
    <p:sldLayoutId id="2147483680" r:id="rId17"/>
    <p:sldLayoutId id="2147483682" r:id="rId18"/>
    <p:sldLayoutId id="2147483683" r:id="rId19"/>
    <p:sldLayoutId id="2147483684" r:id="rId20"/>
    <p:sldLayoutId id="2147483724" r:id="rId21"/>
    <p:sldLayoutId id="2147483725" r:id="rId22"/>
    <p:sldLayoutId id="2147483726" r:id="rId23"/>
    <p:sldLayoutId id="2147483731" r:id="rId24"/>
    <p:sldLayoutId id="2147483733" r:id="rId25"/>
    <p:sldLayoutId id="2147483734" r:id="rId26"/>
    <p:sldLayoutId id="2147483737" r:id="rId27"/>
    <p:sldLayoutId id="2147483740" r:id="rId28"/>
    <p:sldLayoutId id="2147483741" r:id="rId29"/>
    <p:sldLayoutId id="2147483742" r:id="rId30"/>
    <p:sldLayoutId id="2147483743" r:id="rId31"/>
    <p:sldLayoutId id="2147483744" r:id="rId32"/>
    <p:sldLayoutId id="2147483745" r:id="rId33"/>
    <p:sldLayoutId id="2147483746" r:id="rId34"/>
    <p:sldLayoutId id="2147483747" r:id="rId35"/>
    <p:sldLayoutId id="2147483748" r:id="rId36"/>
    <p:sldLayoutId id="2147483749" r:id="rId37"/>
    <p:sldLayoutId id="2147483751" r:id="rId38"/>
  </p:sldLayoutIdLst>
  <p:hf sldNum="0" hd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i-FI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2160">
          <p15:clr>
            <a:srgbClr val="F26B43"/>
          </p15:clr>
        </p15:guide>
        <p15:guide id="2" pos="3840">
          <p15:clr>
            <a:srgbClr val="F26B43"/>
          </p15:clr>
        </p15:guide>
        <p15:guide id="3" pos="438">
          <p15:clr>
            <a:srgbClr val="F26B43"/>
          </p15:clr>
        </p15:guide>
        <p15:guide id="4" pos="7242">
          <p15:clr>
            <a:srgbClr val="F26B43"/>
          </p15:clr>
        </p15:guide>
        <p15:guide id="5" orient="horz" pos="436">
          <p15:clr>
            <a:srgbClr val="F26B43"/>
          </p15:clr>
        </p15:guide>
        <p15:guide id="6" orient="horz" pos="3884">
          <p15:clr>
            <a:srgbClr val="F26B43"/>
          </p15:clr>
        </p15:guide>
      </p15:sldGuideLst>
    </p:ext>
  </p:extLst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Kuva 6">
            <a:extLst>
              <a:ext uri="{FF2B5EF4-FFF2-40B4-BE49-F238E27FC236}">
                <a16:creationId xmlns:a16="http://schemas.microsoft.com/office/drawing/2014/main" id="{D2C7F456-76B2-EE4C-24A3-3CCAC43066CE}"/>
              </a:ext>
            </a:extLst>
          </p:cNvPr>
          <p:cNvPicPr>
            <a:picLocks noChangeAspect="1"/>
          </p:cNvPicPr>
          <p:nvPr/>
        </p:nvPicPr>
        <p:blipFill>
          <a:blip r:embed="rId2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00" y="1599"/>
            <a:ext cx="1622413" cy="360176"/>
          </a:xfrm>
          <a:prstGeom prst="rect">
            <a:avLst/>
          </a:prstGeom>
        </p:spPr>
      </p:pic>
      <p:sp>
        <p:nvSpPr>
          <p:cNvPr id="8" name="Päivämäärän paikkamerkki 4">
            <a:extLst>
              <a:ext uri="{FF2B5EF4-FFF2-40B4-BE49-F238E27FC236}">
                <a16:creationId xmlns:a16="http://schemas.microsoft.com/office/drawing/2014/main" id="{AFC88576-6D95-89C8-64FE-426176B12E00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753475" y="6378645"/>
            <a:ext cx="2743200" cy="365125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r">
              <a:defRPr sz="1050">
                <a:solidFill>
                  <a:schemeClr val="tx1"/>
                </a:solidFill>
              </a:defRPr>
            </a:lvl1pPr>
          </a:lstStyle>
          <a:p>
            <a:r>
              <a:rPr lang="fi-FI"/>
              <a:t>xx.xx.2026</a:t>
            </a:r>
            <a:endParaRPr lang="fi-FI" dirty="0"/>
          </a:p>
        </p:txBody>
      </p:sp>
      <p:sp>
        <p:nvSpPr>
          <p:cNvPr id="9" name="Alatunnisteen paikkamerkki 5">
            <a:extLst>
              <a:ext uri="{FF2B5EF4-FFF2-40B4-BE49-F238E27FC236}">
                <a16:creationId xmlns:a16="http://schemas.microsoft.com/office/drawing/2014/main" id="{8AF90797-0EBA-B771-1ABF-6CB1B07750B7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7381875" y="152145"/>
            <a:ext cx="4114800" cy="365125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r">
              <a:defRPr sz="1050">
                <a:solidFill>
                  <a:schemeClr val="tx1"/>
                </a:solidFill>
              </a:defRPr>
            </a:lvl1pPr>
          </a:lstStyle>
          <a:p>
            <a:r>
              <a:rPr lang="fi-FI"/>
              <a:t>SO12081 | Kopiosto_Korkeakouluopiskelijoiden kopiointi 2026</a:t>
            </a:r>
            <a:endParaRPr lang="fi-FI" dirty="0"/>
          </a:p>
        </p:txBody>
      </p:sp>
      <p:sp>
        <p:nvSpPr>
          <p:cNvPr id="10" name="Dian numeron paikkamerkki 7">
            <a:extLst>
              <a:ext uri="{FF2B5EF4-FFF2-40B4-BE49-F238E27FC236}">
                <a16:creationId xmlns:a16="http://schemas.microsoft.com/office/drawing/2014/main" id="{DFBFE60F-3E0D-A365-6AB3-7173E6B61EA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573504" y="6378645"/>
            <a:ext cx="406029" cy="365125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r">
              <a:defRPr sz="1050">
                <a:solidFill>
                  <a:schemeClr val="tx1"/>
                </a:solidFill>
              </a:defRPr>
            </a:lvl1pPr>
          </a:lstStyle>
          <a:p>
            <a:fld id="{FE5B6939-2160-4D54-A0A9-177BFACD315D}" type="slidenum">
              <a:rPr lang="fi-FI" smtClean="0"/>
              <a:pPr/>
              <a:t>‹#›</a:t>
            </a:fld>
            <a:endParaRPr lang="fi-FI" dirty="0"/>
          </a:p>
        </p:txBody>
      </p:sp>
    </p:spTree>
    <p:extLst>
      <p:ext uri="{BB962C8B-B14F-4D97-AF65-F5344CB8AC3E}">
        <p14:creationId xmlns:p14="http://schemas.microsoft.com/office/powerpoint/2010/main" val="251623332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5" r:id="rId1"/>
    <p:sldLayoutId id="2147483720" r:id="rId2"/>
    <p:sldLayoutId id="2147483715" r:id="rId3"/>
    <p:sldLayoutId id="2147483716" r:id="rId4"/>
    <p:sldLayoutId id="2147483706" r:id="rId5"/>
    <p:sldLayoutId id="2147483708" r:id="rId6"/>
    <p:sldLayoutId id="2147483711" r:id="rId7"/>
    <p:sldLayoutId id="2147483721" r:id="rId8"/>
    <p:sldLayoutId id="2147483712" r:id="rId9"/>
    <p:sldLayoutId id="2147483713" r:id="rId10"/>
    <p:sldLayoutId id="2147483727" r:id="rId11"/>
    <p:sldLayoutId id="2147483999" r:id="rId12"/>
    <p:sldLayoutId id="2147484000" r:id="rId13"/>
    <p:sldLayoutId id="2147484001" r:id="rId14"/>
    <p:sldLayoutId id="2147484002" r:id="rId15"/>
    <p:sldLayoutId id="2147484003" r:id="rId16"/>
    <p:sldLayoutId id="2147484004" r:id="rId17"/>
    <p:sldLayoutId id="2147484005" r:id="rId18"/>
    <p:sldLayoutId id="2147484006" r:id="rId19"/>
    <p:sldLayoutId id="2147484007" r:id="rId20"/>
    <p:sldLayoutId id="2147484008" r:id="rId21"/>
    <p:sldLayoutId id="2147484009" r:id="rId22"/>
    <p:sldLayoutId id="2147484010" r:id="rId23"/>
  </p:sldLayoutIdLst>
  <p:hf sldNum="0" hd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i-FI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2160">
          <p15:clr>
            <a:srgbClr val="F26B43"/>
          </p15:clr>
        </p15:guide>
        <p15:guide id="2" pos="3840">
          <p15:clr>
            <a:srgbClr val="F26B43"/>
          </p15:clr>
        </p15:guide>
        <p15:guide id="3" pos="438">
          <p15:clr>
            <a:srgbClr val="F26B43"/>
          </p15:clr>
        </p15:guide>
        <p15:guide id="4" pos="7242">
          <p15:clr>
            <a:srgbClr val="F26B43"/>
          </p15:clr>
        </p15:guide>
        <p15:guide id="5" orient="horz" pos="436">
          <p15:clr>
            <a:srgbClr val="F26B43"/>
          </p15:clr>
        </p15:guide>
        <p15:guide id="6" orient="horz" pos="3884">
          <p15:clr>
            <a:srgbClr val="F26B43"/>
          </p15:clr>
        </p15:guide>
      </p15:sldGuideLst>
    </p:ext>
  </p:extLst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Kuva 6">
            <a:extLst>
              <a:ext uri="{FF2B5EF4-FFF2-40B4-BE49-F238E27FC236}">
                <a16:creationId xmlns:a16="http://schemas.microsoft.com/office/drawing/2014/main" id="{D2C7F456-76B2-EE4C-24A3-3CCAC43066CE}"/>
              </a:ext>
            </a:extLst>
          </p:cNvPr>
          <p:cNvPicPr>
            <a:picLocks noChangeAspect="1"/>
          </p:cNvPicPr>
          <p:nvPr/>
        </p:nvPicPr>
        <p:blipFill>
          <a:blip r:embed="rId2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00" y="1599"/>
            <a:ext cx="1622413" cy="360176"/>
          </a:xfrm>
          <a:prstGeom prst="rect">
            <a:avLst/>
          </a:prstGeom>
        </p:spPr>
      </p:pic>
      <p:sp>
        <p:nvSpPr>
          <p:cNvPr id="8" name="Päivämäärän paikkamerkki 4">
            <a:extLst>
              <a:ext uri="{FF2B5EF4-FFF2-40B4-BE49-F238E27FC236}">
                <a16:creationId xmlns:a16="http://schemas.microsoft.com/office/drawing/2014/main" id="{AFC88576-6D95-89C8-64FE-426176B12E00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753475" y="6378645"/>
            <a:ext cx="2743200" cy="365125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r">
              <a:defRPr sz="1050">
                <a:solidFill>
                  <a:schemeClr val="tx1"/>
                </a:solidFill>
              </a:defRPr>
            </a:lvl1pPr>
          </a:lstStyle>
          <a:p>
            <a:r>
              <a:rPr lang="fi-FI"/>
              <a:t>2.4.2026</a:t>
            </a:r>
            <a:endParaRPr lang="fi-FI" dirty="0"/>
          </a:p>
        </p:txBody>
      </p:sp>
      <p:sp>
        <p:nvSpPr>
          <p:cNvPr id="9" name="Alatunnisteen paikkamerkki 5">
            <a:extLst>
              <a:ext uri="{FF2B5EF4-FFF2-40B4-BE49-F238E27FC236}">
                <a16:creationId xmlns:a16="http://schemas.microsoft.com/office/drawing/2014/main" id="{8AF90797-0EBA-B771-1ABF-6CB1B07750B7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7381875" y="152145"/>
            <a:ext cx="4114800" cy="365125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r">
              <a:defRPr sz="1050">
                <a:solidFill>
                  <a:schemeClr val="tx1"/>
                </a:solidFill>
              </a:defRPr>
            </a:lvl1pPr>
          </a:lstStyle>
          <a:p>
            <a:r>
              <a:rPr lang="fi-FI"/>
              <a:t>12081 Amk ja yliopisto/korkeakouluopiskelijoiden kopiointi</a:t>
            </a:r>
            <a:endParaRPr lang="fi-FI" dirty="0"/>
          </a:p>
        </p:txBody>
      </p:sp>
      <p:sp>
        <p:nvSpPr>
          <p:cNvPr id="10" name="Dian numeron paikkamerkki 7">
            <a:extLst>
              <a:ext uri="{FF2B5EF4-FFF2-40B4-BE49-F238E27FC236}">
                <a16:creationId xmlns:a16="http://schemas.microsoft.com/office/drawing/2014/main" id="{DFBFE60F-3E0D-A365-6AB3-7173E6B61EA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573504" y="6378645"/>
            <a:ext cx="406029" cy="365125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r">
              <a:defRPr sz="1050">
                <a:solidFill>
                  <a:schemeClr val="tx1"/>
                </a:solidFill>
              </a:defRPr>
            </a:lvl1pPr>
          </a:lstStyle>
          <a:p>
            <a:fld id="{FE5B6939-2160-4D54-A0A9-177BFACD315D}" type="slidenum">
              <a:rPr lang="fi-FI" smtClean="0"/>
              <a:pPr/>
              <a:t>‹#›</a:t>
            </a:fld>
            <a:endParaRPr lang="fi-FI" dirty="0"/>
          </a:p>
        </p:txBody>
      </p:sp>
    </p:spTree>
    <p:extLst>
      <p:ext uri="{BB962C8B-B14F-4D97-AF65-F5344CB8AC3E}">
        <p14:creationId xmlns:p14="http://schemas.microsoft.com/office/powerpoint/2010/main" val="71242179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012" r:id="rId1"/>
    <p:sldLayoutId id="2147484013" r:id="rId2"/>
    <p:sldLayoutId id="2147484014" r:id="rId3"/>
    <p:sldLayoutId id="2147484015" r:id="rId4"/>
    <p:sldLayoutId id="2147484016" r:id="rId5"/>
    <p:sldLayoutId id="2147484017" r:id="rId6"/>
    <p:sldLayoutId id="2147484018" r:id="rId7"/>
    <p:sldLayoutId id="2147484019" r:id="rId8"/>
    <p:sldLayoutId id="2147484020" r:id="rId9"/>
    <p:sldLayoutId id="2147484021" r:id="rId10"/>
    <p:sldLayoutId id="2147484022" r:id="rId11"/>
    <p:sldLayoutId id="2147484023" r:id="rId12"/>
    <p:sldLayoutId id="2147484024" r:id="rId13"/>
    <p:sldLayoutId id="2147484025" r:id="rId14"/>
    <p:sldLayoutId id="2147484026" r:id="rId15"/>
    <p:sldLayoutId id="2147484027" r:id="rId16"/>
    <p:sldLayoutId id="2147484028" r:id="rId17"/>
    <p:sldLayoutId id="2147484029" r:id="rId18"/>
    <p:sldLayoutId id="2147484030" r:id="rId19"/>
    <p:sldLayoutId id="2147484031" r:id="rId20"/>
    <p:sldLayoutId id="2147484032" r:id="rId21"/>
    <p:sldLayoutId id="2147484033" r:id="rId22"/>
    <p:sldLayoutId id="2147484034" r:id="rId23"/>
  </p:sldLayoutIdLst>
  <p:hf hdr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i-FI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2160">
          <p15:clr>
            <a:srgbClr val="F26B43"/>
          </p15:clr>
        </p15:guide>
        <p15:guide id="2" pos="3840">
          <p15:clr>
            <a:srgbClr val="F26B43"/>
          </p15:clr>
        </p15:guide>
        <p15:guide id="3" pos="438">
          <p15:clr>
            <a:srgbClr val="F26B43"/>
          </p15:clr>
        </p15:guide>
        <p15:guide id="4" pos="7242">
          <p15:clr>
            <a:srgbClr val="F26B43"/>
          </p15:clr>
        </p15:guide>
        <p15:guide id="5" orient="horz" pos="436">
          <p15:clr>
            <a:srgbClr val="F26B43"/>
          </p15:clr>
        </p15:guide>
        <p15:guide id="6" orient="horz" pos="3884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g"/><Relationship Id="rId1" Type="http://schemas.openxmlformats.org/officeDocument/2006/relationships/slideLayout" Target="../slideLayouts/slideLayout5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.xml"/><Relationship Id="rId2" Type="http://schemas.openxmlformats.org/officeDocument/2006/relationships/slideLayout" Target="../slideLayouts/slideLayout87.xml"/><Relationship Id="rId1" Type="http://schemas.openxmlformats.org/officeDocument/2006/relationships/tags" Target="../tags/tag1.xml"/><Relationship Id="rId4" Type="http://schemas.openxmlformats.org/officeDocument/2006/relationships/chart" Target="../charts/chart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.xml"/><Relationship Id="rId2" Type="http://schemas.openxmlformats.org/officeDocument/2006/relationships/slideLayout" Target="../slideLayouts/slideLayout87.xml"/><Relationship Id="rId1" Type="http://schemas.openxmlformats.org/officeDocument/2006/relationships/tags" Target="../tags/tag2.xml"/><Relationship Id="rId4" Type="http://schemas.openxmlformats.org/officeDocument/2006/relationships/chart" Target="../charts/char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.xml"/><Relationship Id="rId2" Type="http://schemas.openxmlformats.org/officeDocument/2006/relationships/slideLayout" Target="../slideLayouts/slideLayout87.xml"/><Relationship Id="rId1" Type="http://schemas.openxmlformats.org/officeDocument/2006/relationships/tags" Target="../tags/tag3.xml"/><Relationship Id="rId4" Type="http://schemas.openxmlformats.org/officeDocument/2006/relationships/chart" Target="../charts/chart3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4.xml"/><Relationship Id="rId2" Type="http://schemas.openxmlformats.org/officeDocument/2006/relationships/slideLayout" Target="../slideLayouts/slideLayout87.xml"/><Relationship Id="rId1" Type="http://schemas.openxmlformats.org/officeDocument/2006/relationships/tags" Target="../tags/tag4.xml"/><Relationship Id="rId4" Type="http://schemas.openxmlformats.org/officeDocument/2006/relationships/chart" Target="../charts/chart4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5.xml"/><Relationship Id="rId2" Type="http://schemas.openxmlformats.org/officeDocument/2006/relationships/slideLayout" Target="../slideLayouts/slideLayout87.xml"/><Relationship Id="rId1" Type="http://schemas.openxmlformats.org/officeDocument/2006/relationships/tags" Target="../tags/tag5.xml"/><Relationship Id="rId4" Type="http://schemas.openxmlformats.org/officeDocument/2006/relationships/chart" Target="../charts/chart5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6.xml"/><Relationship Id="rId2" Type="http://schemas.openxmlformats.org/officeDocument/2006/relationships/slideLayout" Target="../slideLayouts/slideLayout87.xml"/><Relationship Id="rId1" Type="http://schemas.openxmlformats.org/officeDocument/2006/relationships/tags" Target="../tags/tag6.xml"/><Relationship Id="rId4" Type="http://schemas.openxmlformats.org/officeDocument/2006/relationships/chart" Target="../charts/chart6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7.xml"/><Relationship Id="rId2" Type="http://schemas.openxmlformats.org/officeDocument/2006/relationships/slideLayout" Target="../slideLayouts/slideLayout87.xml"/><Relationship Id="rId1" Type="http://schemas.openxmlformats.org/officeDocument/2006/relationships/tags" Target="../tags/tag7.xml"/><Relationship Id="rId4" Type="http://schemas.openxmlformats.org/officeDocument/2006/relationships/chart" Target="../charts/char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g"/><Relationship Id="rId1" Type="http://schemas.openxmlformats.org/officeDocument/2006/relationships/slideLayout" Target="../slideLayouts/slideLayout14.xml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24.png"/><Relationship Id="rId3" Type="http://schemas.openxmlformats.org/officeDocument/2006/relationships/tags" Target="../tags/tag10.xml"/><Relationship Id="rId7" Type="http://schemas.openxmlformats.org/officeDocument/2006/relationships/image" Target="../media/image23.png"/><Relationship Id="rId12" Type="http://schemas.openxmlformats.org/officeDocument/2006/relationships/chart" Target="../charts/chart11.xml"/><Relationship Id="rId2" Type="http://schemas.openxmlformats.org/officeDocument/2006/relationships/tags" Target="../tags/tag9.xml"/><Relationship Id="rId1" Type="http://schemas.openxmlformats.org/officeDocument/2006/relationships/tags" Target="../tags/tag8.xml"/><Relationship Id="rId6" Type="http://schemas.openxmlformats.org/officeDocument/2006/relationships/image" Target="../media/image22.png"/><Relationship Id="rId11" Type="http://schemas.openxmlformats.org/officeDocument/2006/relationships/chart" Target="../charts/chart10.xml"/><Relationship Id="rId5" Type="http://schemas.openxmlformats.org/officeDocument/2006/relationships/slideLayout" Target="../slideLayouts/slideLayout87.xml"/><Relationship Id="rId10" Type="http://schemas.openxmlformats.org/officeDocument/2006/relationships/chart" Target="../charts/chart9.xml"/><Relationship Id="rId4" Type="http://schemas.openxmlformats.org/officeDocument/2006/relationships/tags" Target="../tags/tag11.xml"/><Relationship Id="rId9" Type="http://schemas.openxmlformats.org/officeDocument/2006/relationships/chart" Target="../charts/chart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alphaModFix amt="32000"/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Otsikko 4">
            <a:extLst>
              <a:ext uri="{FF2B5EF4-FFF2-40B4-BE49-F238E27FC236}">
                <a16:creationId xmlns:a16="http://schemas.microsoft.com/office/drawing/2014/main" id="{7F7C550E-9C88-D83C-DB81-7CDFF1339E2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 dirty="0">
                <a:solidFill>
                  <a:schemeClr val="bg1"/>
                </a:solidFill>
              </a:rPr>
              <a:t>Korkeakouluopiskelijoiden tekoälyn käyttö opiskelussa</a:t>
            </a:r>
            <a:br>
              <a:rPr lang="fi-FI" dirty="0"/>
            </a:br>
            <a:br>
              <a:rPr lang="fi-FI" dirty="0">
                <a:solidFill>
                  <a:schemeClr val="bg1"/>
                </a:solidFill>
              </a:rPr>
            </a:br>
            <a:r>
              <a:rPr lang="fi-FI" dirty="0">
                <a:solidFill>
                  <a:schemeClr val="bg1"/>
                </a:solidFill>
              </a:rPr>
              <a:t>Tutkimusraportti</a:t>
            </a:r>
            <a:br>
              <a:rPr lang="fi-FI" dirty="0">
                <a:solidFill>
                  <a:schemeClr val="bg1"/>
                </a:solidFill>
              </a:rPr>
            </a:br>
            <a:r>
              <a:rPr lang="fi-FI" dirty="0">
                <a:solidFill>
                  <a:schemeClr val="bg1"/>
                </a:solidFill>
              </a:rPr>
              <a:t>2026</a:t>
            </a:r>
          </a:p>
        </p:txBody>
      </p:sp>
    </p:spTree>
    <p:extLst>
      <p:ext uri="{BB962C8B-B14F-4D97-AF65-F5344CB8AC3E}">
        <p14:creationId xmlns:p14="http://schemas.microsoft.com/office/powerpoint/2010/main" val="381980809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2AFCBFA-D749-9091-A379-3A56F363DB7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tsikko 3">
            <a:extLst>
              <a:ext uri="{FF2B5EF4-FFF2-40B4-BE49-F238E27FC236}">
                <a16:creationId xmlns:a16="http://schemas.microsoft.com/office/drawing/2014/main" id="{2C2F5F1F-B5CA-C796-D9AD-DD5F3BF110C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95326" y="517270"/>
            <a:ext cx="10801349" cy="887211"/>
          </a:xfrm>
        </p:spPr>
        <p:txBody>
          <a:bodyPr anchor="ctr">
            <a:normAutofit/>
          </a:bodyPr>
          <a:lstStyle/>
          <a:p>
            <a:r>
              <a:rPr lang="fi-FI" dirty="0"/>
              <a:t>JOHDANTO</a:t>
            </a:r>
          </a:p>
        </p:txBody>
      </p:sp>
      <p:sp>
        <p:nvSpPr>
          <p:cNvPr id="2" name="Alatunnisteen paikkamerkki 1">
            <a:extLst>
              <a:ext uri="{FF2B5EF4-FFF2-40B4-BE49-F238E27FC236}">
                <a16:creationId xmlns:a16="http://schemas.microsoft.com/office/drawing/2014/main" id="{DC40ED41-3E17-B16F-7597-3D1744AF881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7381875" y="152145"/>
            <a:ext cx="4114800" cy="365125"/>
          </a:xfrm>
        </p:spPr>
        <p:txBody>
          <a:bodyPr anchor="ctr">
            <a:normAutofit/>
          </a:bodyPr>
          <a:lstStyle/>
          <a:p>
            <a:pPr>
              <a:spcAft>
                <a:spcPts val="600"/>
              </a:spcAft>
            </a:pPr>
            <a:r>
              <a:rPr lang="fi-FI"/>
              <a:t>SO12081 | Kopiosto_Korkeakouluopiskelijoiden kopiointi 2026</a:t>
            </a:r>
          </a:p>
        </p:txBody>
      </p:sp>
      <p:sp>
        <p:nvSpPr>
          <p:cNvPr id="5" name="Tekstin paikkamerkki 4">
            <a:extLst>
              <a:ext uri="{FF2B5EF4-FFF2-40B4-BE49-F238E27FC236}">
                <a16:creationId xmlns:a16="http://schemas.microsoft.com/office/drawing/2014/main" id="{F7975B88-C399-D441-1E65-B9CC8ED53CDC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271815" y="1769606"/>
            <a:ext cx="11317002" cy="4894650"/>
          </a:xfrm>
        </p:spPr>
        <p:txBody>
          <a:bodyPr>
            <a:noAutofit/>
          </a:bodyPr>
          <a:lstStyle/>
          <a:p>
            <a:pPr>
              <a:lnSpc>
                <a:spcPct val="100000"/>
              </a:lnSpc>
              <a:spcBef>
                <a:spcPts val="600"/>
              </a:spcBef>
            </a:pPr>
            <a:r>
              <a:rPr lang="fi-FI" sz="2400" dirty="0"/>
              <a:t>Taloustutkimus Oy on toteuttanut tämän tutkimuksen Kopioston toimeksiannosta. Tutkimuksessa selvitettiin korkeakouluopiskelijoiden </a:t>
            </a:r>
            <a:r>
              <a:rPr lang="fi-FI" sz="2400" dirty="0">
                <a:highlight>
                  <a:srgbClr val="FFFFFF"/>
                </a:highlight>
              </a:rPr>
              <a:t>tekoälytyökalujen käyttöä</a:t>
            </a:r>
            <a:r>
              <a:rPr lang="fi-FI" sz="2400" dirty="0"/>
              <a:t>. </a:t>
            </a:r>
          </a:p>
          <a:p>
            <a:pPr>
              <a:lnSpc>
                <a:spcPct val="100000"/>
              </a:lnSpc>
              <a:spcBef>
                <a:spcPts val="600"/>
              </a:spcBef>
            </a:pPr>
            <a:r>
              <a:rPr lang="fi-FI" sz="2400" dirty="0"/>
              <a:t>Tutkimus on toteutettu Taloustutkimuksen ja sen kumppaneiden internet-paneeleissa. Tutkimuksen kohderyhmänä olivat ammattikorkeakoulujen ja yliopistojen opiskelijat valtakunnallisesti. </a:t>
            </a:r>
          </a:p>
          <a:p>
            <a:pPr>
              <a:lnSpc>
                <a:spcPct val="100000"/>
              </a:lnSpc>
              <a:spcBef>
                <a:spcPts val="600"/>
              </a:spcBef>
            </a:pPr>
            <a:r>
              <a:rPr lang="fi-FI" sz="2400" dirty="0"/>
              <a:t>Tutkimukseen vastasi kaiken kaikkiaan 1189 kohderyhmän vastaajaa, joista ammattikorkeakouluopiskelijoita oli 557 </a:t>
            </a:r>
            <a:r>
              <a:rPr lang="fi-FI" sz="2400"/>
              <a:t>ja yliopisto-opiskelijoita </a:t>
            </a:r>
            <a:r>
              <a:rPr lang="fi-FI" sz="2400" dirty="0"/>
              <a:t>634. </a:t>
            </a:r>
            <a:endParaRPr lang="fi-FI" sz="2400" dirty="0">
              <a:highlight>
                <a:srgbClr val="FFFF00"/>
              </a:highlight>
            </a:endParaRPr>
          </a:p>
          <a:p>
            <a:pPr>
              <a:lnSpc>
                <a:spcPct val="100000"/>
              </a:lnSpc>
              <a:spcBef>
                <a:spcPts val="600"/>
              </a:spcBef>
            </a:pPr>
            <a:r>
              <a:rPr lang="fi-FI" sz="2400" dirty="0"/>
              <a:t>Tiedonkeruu toteutettiin 18.3. - 23.3.2026 välisenä aikana. </a:t>
            </a:r>
            <a:endParaRPr lang="fi-FI" sz="2400" dirty="0">
              <a:highlight>
                <a:srgbClr val="FFFF00"/>
              </a:highlight>
            </a:endParaRPr>
          </a:p>
          <a:p>
            <a:pPr>
              <a:lnSpc>
                <a:spcPct val="100000"/>
              </a:lnSpc>
              <a:spcBef>
                <a:spcPts val="600"/>
              </a:spcBef>
            </a:pPr>
            <a:r>
              <a:rPr lang="fi-FI" sz="2400" dirty="0">
                <a:highlight>
                  <a:srgbClr val="FFFFFF"/>
                </a:highlight>
              </a:rPr>
              <a:t>Tutkimuksen otos painotettiin kohderyhmää edustavaksi. </a:t>
            </a:r>
          </a:p>
        </p:txBody>
      </p:sp>
    </p:spTree>
    <p:extLst>
      <p:ext uri="{BB962C8B-B14F-4D97-AF65-F5344CB8AC3E}">
        <p14:creationId xmlns:p14="http://schemas.microsoft.com/office/powerpoint/2010/main" val="393488908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alphaModFix amt="20000"/>
            <a:lum/>
          </a:blip>
          <a:srcRect/>
          <a:stretch>
            <a:fillRect t="-9000" b="-9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Alatunnisteen paikkamerkki 2">
            <a:extLst>
              <a:ext uri="{FF2B5EF4-FFF2-40B4-BE49-F238E27FC236}">
                <a16:creationId xmlns:a16="http://schemas.microsoft.com/office/drawing/2014/main" id="{194E6BD2-75F3-B43A-540C-A5EE57CD191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i-FI"/>
              <a:t>SO12081 | Kopiosto_Korkeakouluopiskelijoiden kopiointi 2026</a:t>
            </a:r>
            <a:endParaRPr lang="fi-FI" dirty="0"/>
          </a:p>
        </p:txBody>
      </p:sp>
      <p:sp>
        <p:nvSpPr>
          <p:cNvPr id="8" name="Otsikko 7">
            <a:extLst>
              <a:ext uri="{FF2B5EF4-FFF2-40B4-BE49-F238E27FC236}">
                <a16:creationId xmlns:a16="http://schemas.microsoft.com/office/drawing/2014/main" id="{07667EE3-A59A-98F1-553C-43584728E9D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 dirty="0"/>
              <a:t>YHTEENVETO</a:t>
            </a:r>
          </a:p>
        </p:txBody>
      </p:sp>
    </p:spTree>
    <p:extLst>
      <p:ext uri="{BB962C8B-B14F-4D97-AF65-F5344CB8AC3E}">
        <p14:creationId xmlns:p14="http://schemas.microsoft.com/office/powerpoint/2010/main" val="319771573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Otsikko 7">
            <a:extLst>
              <a:ext uri="{FF2B5EF4-FFF2-40B4-BE49-F238E27FC236}">
                <a16:creationId xmlns:a16="http://schemas.microsoft.com/office/drawing/2014/main" id="{58E8E71E-0173-5A56-FC2C-E735F32D67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 dirty="0"/>
              <a:t>YHTEENVETO</a:t>
            </a:r>
          </a:p>
        </p:txBody>
      </p:sp>
      <p:sp>
        <p:nvSpPr>
          <p:cNvPr id="2" name="Alatunnisteen paikkamerkki 1">
            <a:extLst>
              <a:ext uri="{FF2B5EF4-FFF2-40B4-BE49-F238E27FC236}">
                <a16:creationId xmlns:a16="http://schemas.microsoft.com/office/drawing/2014/main" id="{50DF7AE3-3A41-94D6-7A49-93B8324B048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i-FI"/>
              <a:t>SO12081 | Kopiosto_Korkeakouluopiskelijoiden kopiointi 2026</a:t>
            </a:r>
            <a:endParaRPr lang="fi-FI" dirty="0"/>
          </a:p>
        </p:txBody>
      </p:sp>
      <p:sp>
        <p:nvSpPr>
          <p:cNvPr id="9" name="Tekstin paikkamerkki 8">
            <a:extLst>
              <a:ext uri="{FF2B5EF4-FFF2-40B4-BE49-F238E27FC236}">
                <a16:creationId xmlns:a16="http://schemas.microsoft.com/office/drawing/2014/main" id="{B1E5F6FA-85D5-534A-B02A-4C7C0A5CAD53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331532" y="1663721"/>
            <a:ext cx="11712984" cy="4354645"/>
          </a:xfrm>
        </p:spPr>
        <p:txBody>
          <a:bodyPr/>
          <a:lstStyle/>
          <a:p>
            <a:pPr fontAlgn="t">
              <a:lnSpc>
                <a:spcPct val="100000"/>
              </a:lnSpc>
            </a:pPr>
            <a:r>
              <a:rPr lang="fi-FI" sz="2400" b="1" dirty="0"/>
              <a:t>Tekoäly on laajassa käytössä:</a:t>
            </a:r>
            <a:r>
              <a:rPr lang="fi-FI" sz="2400" dirty="0"/>
              <a:t> suurin osa opiskelijoista käyttää tekoälytyökaluja opinnoissa. Eniten käytettyjä ovat </a:t>
            </a:r>
            <a:r>
              <a:rPr lang="fi-FI" sz="2400" dirty="0" err="1"/>
              <a:t>ChatGPT</a:t>
            </a:r>
            <a:r>
              <a:rPr lang="fi-FI" sz="2400" dirty="0"/>
              <a:t> ja </a:t>
            </a:r>
            <a:r>
              <a:rPr lang="fi-FI" sz="2400" dirty="0" err="1"/>
              <a:t>Copilot</a:t>
            </a:r>
            <a:r>
              <a:rPr lang="fi-FI" sz="2400" dirty="0"/>
              <a:t>.</a:t>
            </a:r>
          </a:p>
          <a:p>
            <a:pPr fontAlgn="t">
              <a:lnSpc>
                <a:spcPct val="100000"/>
              </a:lnSpc>
            </a:pPr>
            <a:r>
              <a:rPr lang="fi-FI" sz="2400" b="1" dirty="0"/>
              <a:t>Tekoäly ja kopiointi kytkeytyvät:</a:t>
            </a:r>
            <a:r>
              <a:rPr lang="fi-FI" sz="2400" dirty="0"/>
              <a:t> lähes puolet (47 %) tekoälyä käyttäneistä on syöttänyt työkaluun toisten tekemiä sisältöjä. </a:t>
            </a:r>
          </a:p>
          <a:p>
            <a:pPr fontAlgn="t">
              <a:lnSpc>
                <a:spcPct val="100000"/>
              </a:lnSpc>
            </a:pPr>
            <a:r>
              <a:rPr lang="fi-FI" sz="2400" b="1" dirty="0"/>
              <a:t>Tekoälylle syötetyt sisällöt: </a:t>
            </a:r>
            <a:r>
              <a:rPr lang="fi-FI" sz="2400" dirty="0"/>
              <a:t>Useimmin tekoälytyökaluun syötetyt sisällöt ovat tieteellisiä artikkeleja tai tieto-/oppikirjoja. </a:t>
            </a:r>
          </a:p>
          <a:p>
            <a:pPr fontAlgn="t">
              <a:lnSpc>
                <a:spcPct val="100000"/>
              </a:lnSpc>
            </a:pPr>
            <a:r>
              <a:rPr lang="fi-FI" sz="2400" b="1" dirty="0"/>
              <a:t>Tekoälytyökalujen käyttötarkoitus: </a:t>
            </a:r>
            <a:r>
              <a:rPr lang="fi-FI" sz="2400" dirty="0"/>
              <a:t>Suurin osa käyttää tekoälyä tiedon hakemiseen, ideoiden etsimiseen, sisältöjen tiivistämiseen tai oman tekstin tarkistuttamiseen. </a:t>
            </a:r>
          </a:p>
          <a:p>
            <a:pPr fontAlgn="t">
              <a:lnSpc>
                <a:spcPct val="100000"/>
              </a:lnSpc>
            </a:pPr>
            <a:r>
              <a:rPr lang="fi-FI" sz="2400" b="1" dirty="0"/>
              <a:t>Tekoälytyökalun käyttöehtoihin </a:t>
            </a:r>
            <a:r>
              <a:rPr lang="fi-FI" sz="2400" dirty="0"/>
              <a:t>on tutustunut vain 15 % tekoälytyökaluun aineistoa ladanneista.</a:t>
            </a:r>
          </a:p>
          <a:p>
            <a:pPr fontAlgn="t">
              <a:lnSpc>
                <a:spcPct val="100000"/>
              </a:lnSpc>
            </a:pPr>
            <a:endParaRPr lang="fi-FI" dirty="0"/>
          </a:p>
        </p:txBody>
      </p:sp>
    </p:spTree>
    <p:extLst>
      <p:ext uri="{BB962C8B-B14F-4D97-AF65-F5344CB8AC3E}">
        <p14:creationId xmlns:p14="http://schemas.microsoft.com/office/powerpoint/2010/main" val="190089633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8F694B0-880E-4727-03CE-A7A7159F362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Alatunnisteen paikkamerkki 2">
            <a:extLst>
              <a:ext uri="{FF2B5EF4-FFF2-40B4-BE49-F238E27FC236}">
                <a16:creationId xmlns:a16="http://schemas.microsoft.com/office/drawing/2014/main" id="{E5E824CC-9905-7E8E-80B6-ABFD877C316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i-FI"/>
              <a:t>SO12081 | Kopiosto_Korkeakouluopiskelijoiden kopiointi 2026</a:t>
            </a:r>
            <a:endParaRPr lang="fi-FI" dirty="0"/>
          </a:p>
        </p:txBody>
      </p:sp>
      <p:sp>
        <p:nvSpPr>
          <p:cNvPr id="8" name="Otsikko 7">
            <a:extLst>
              <a:ext uri="{FF2B5EF4-FFF2-40B4-BE49-F238E27FC236}">
                <a16:creationId xmlns:a16="http://schemas.microsoft.com/office/drawing/2014/main" id="{DCB97440-251A-8FD3-753C-2B0D821AC2D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 dirty="0"/>
              <a:t>TUTKIMUSTULOKSET</a:t>
            </a:r>
          </a:p>
        </p:txBody>
      </p:sp>
    </p:spTree>
    <p:extLst>
      <p:ext uri="{BB962C8B-B14F-4D97-AF65-F5344CB8AC3E}">
        <p14:creationId xmlns:p14="http://schemas.microsoft.com/office/powerpoint/2010/main" val="103596790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3353526-9D7A-2F30-D1EE-34D0AC579B1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latunnisteen paikkamerkki 1">
            <a:extLst>
              <a:ext uri="{FF2B5EF4-FFF2-40B4-BE49-F238E27FC236}">
                <a16:creationId xmlns:a16="http://schemas.microsoft.com/office/drawing/2014/main" id="{12949EB5-6443-ECD0-021A-E39AB9C8879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i-FI" sz="1050" b="0" i="0" u="none" strike="noStrike" kern="1200" cap="none" spc="0" normalizeH="0" baseline="0" noProof="0">
                <a:ln>
                  <a:noFill/>
                </a:ln>
                <a:solidFill>
                  <a:srgbClr val="333333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SO12081 | Kopiosto_Korkeakouluopiskelijoiden kopiointi 2026</a:t>
            </a:r>
            <a:endParaRPr kumimoji="0" lang="fi-FI" sz="1050" b="0" i="0" u="none" strike="noStrike" kern="1200" cap="none" spc="0" normalizeH="0" baseline="0" noProof="0" dirty="0">
              <a:ln>
                <a:noFill/>
              </a:ln>
              <a:solidFill>
                <a:srgbClr val="333333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4" name="Otsikko 3">
            <a:extLst>
              <a:ext uri="{FF2B5EF4-FFF2-40B4-BE49-F238E27FC236}">
                <a16:creationId xmlns:a16="http://schemas.microsoft.com/office/drawing/2014/main" id="{E321FEDE-3023-6C58-5524-84FED19629A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 dirty="0"/>
              <a:t>Tekoälyn käyttö opiskelussa</a:t>
            </a:r>
          </a:p>
        </p:txBody>
      </p:sp>
    </p:spTree>
    <p:extLst>
      <p:ext uri="{BB962C8B-B14F-4D97-AF65-F5344CB8AC3E}">
        <p14:creationId xmlns:p14="http://schemas.microsoft.com/office/powerpoint/2010/main" val="31033727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E4AED2F-5DC6-BB0B-66AC-DE34FA36150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äivämäärän paikkamerkki 1">
            <a:extLst>
              <a:ext uri="{FF2B5EF4-FFF2-40B4-BE49-F238E27FC236}">
                <a16:creationId xmlns:a16="http://schemas.microsoft.com/office/drawing/2014/main" id="{D056EC07-E0E4-E9A1-51D5-F3E22E37181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i-FI" sz="1050" b="0" i="0" u="none" strike="noStrike" kern="1200" cap="none" spc="0" normalizeH="0" baseline="0" noProof="0">
                <a:ln>
                  <a:noFill/>
                </a:ln>
                <a:solidFill>
                  <a:srgbClr val="333333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2.4.2026</a:t>
            </a:r>
            <a:endParaRPr kumimoji="0" lang="fi-FI" sz="1050" b="0" i="0" u="none" strike="noStrike" kern="1200" cap="none" spc="0" normalizeH="0" baseline="0" noProof="0" dirty="0">
              <a:ln>
                <a:noFill/>
              </a:ln>
              <a:solidFill>
                <a:srgbClr val="333333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3" name="Alatunnisteen paikkamerkki 2">
            <a:extLst>
              <a:ext uri="{FF2B5EF4-FFF2-40B4-BE49-F238E27FC236}">
                <a16:creationId xmlns:a16="http://schemas.microsoft.com/office/drawing/2014/main" id="{147883E1-F578-3ABF-6265-AD0B1E39E6E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i-FI" sz="1050" b="0" i="0" u="none" strike="noStrike" kern="1200" cap="none" spc="0" normalizeH="0" baseline="0" noProof="0">
                <a:ln>
                  <a:noFill/>
                </a:ln>
                <a:solidFill>
                  <a:srgbClr val="333333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12081 Amk ja yliopisto/korkeakouluopiskelijoiden kopiointi</a:t>
            </a:r>
            <a:endParaRPr kumimoji="0" lang="fi-FI" sz="1050" b="0" i="0" u="none" strike="noStrike" kern="1200" cap="none" spc="0" normalizeH="0" baseline="0" noProof="0" dirty="0">
              <a:ln>
                <a:noFill/>
              </a:ln>
              <a:solidFill>
                <a:srgbClr val="333333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4" name="Dian numeron paikkamerkki 3">
            <a:extLst>
              <a:ext uri="{FF2B5EF4-FFF2-40B4-BE49-F238E27FC236}">
                <a16:creationId xmlns:a16="http://schemas.microsoft.com/office/drawing/2014/main" id="{BB14FF4A-CC0D-91FD-E531-F3BA4110336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E5B6939-2160-4D54-A0A9-177BFACD315D}" type="slidenum">
              <a:rPr kumimoji="0" lang="fi-FI" sz="1050" b="0" i="0" u="none" strike="noStrike" kern="1200" cap="none" spc="0" normalizeH="0" baseline="0" noProof="0" smtClean="0">
                <a:ln>
                  <a:noFill/>
                </a:ln>
                <a:solidFill>
                  <a:srgbClr val="333333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7</a:t>
            </a:fld>
            <a:endParaRPr kumimoji="0" lang="fi-FI" sz="1050" b="0" i="0" u="none" strike="noStrike" kern="1200" cap="none" spc="0" normalizeH="0" baseline="0" noProof="0" dirty="0">
              <a:ln>
                <a:noFill/>
              </a:ln>
              <a:solidFill>
                <a:srgbClr val="333333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3" name="Otsikko 12">
            <a:extLst>
              <a:ext uri="{FF2B5EF4-FFF2-40B4-BE49-F238E27FC236}">
                <a16:creationId xmlns:a16="http://schemas.microsoft.com/office/drawing/2014/main" id="{D6B2AE2B-2E6D-EEB0-094C-FCBFFA20BA1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 dirty="0">
                <a:solidFill>
                  <a:srgbClr val="000000"/>
                </a:solidFill>
              </a:rPr>
              <a:t>Mitä tekoälytyökaluja on käyttänyt viimeisen vuoden aikana</a:t>
            </a:r>
          </a:p>
        </p:txBody>
      </p:sp>
      <p:sp>
        <p:nvSpPr>
          <p:cNvPr id="15" name="Selite">
            <a:extLst>
              <a:ext uri="{FF2B5EF4-FFF2-40B4-BE49-F238E27FC236}">
                <a16:creationId xmlns:a16="http://schemas.microsoft.com/office/drawing/2014/main" id="{9C8E594B-3393-3E3D-01C7-88E6A6A66085}"/>
              </a:ext>
            </a:extLst>
          </p:cNvPr>
          <p:cNvSpPr txBox="1">
            <a:spLocks/>
          </p:cNvSpPr>
          <p:nvPr/>
        </p:nvSpPr>
        <p:spPr>
          <a:xfrm>
            <a:off x="853511" y="6434637"/>
            <a:ext cx="8395758" cy="253140"/>
          </a:xfrm>
          <a:prstGeom prst="rect">
            <a:avLst/>
          </a:prstGeom>
        </p:spPr>
        <p:txBody>
          <a:bodyPr lIns="90000" tIns="46800" rIns="90000" bIns="46800"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400" b="1" kern="1200" baseline="0">
                <a:solidFill>
                  <a:schemeClr val="tx1">
                    <a:lumMod val="75000"/>
                    <a:lumOff val="25000"/>
                  </a:schemeClr>
                </a:solidFill>
                <a:latin typeface="Corbel" panose="020B0503020204020204" pitchFamily="34" charset="0"/>
                <a:ea typeface="Kozuka Gothic Pro B" panose="020B0800000000000000" pitchFamily="34" charset="-128"/>
                <a:cs typeface="+mj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i-FI" sz="12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Kozuka Gothic Pro B" panose="020B0800000000000000" pitchFamily="34" charset="-128"/>
                <a:cs typeface="+mj-cs"/>
              </a:rPr>
              <a:t>Kaikki vastaajat, n=1189</a:t>
            </a:r>
            <a:endParaRPr kumimoji="0" lang="fi-FI" sz="12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 panose="020F0502020204030204" pitchFamily="34" charset="0"/>
              <a:ea typeface="Kozuka Gothic Pro B" panose="020B0800000000000000" pitchFamily="34" charset="-128"/>
              <a:cs typeface="+mj-cs"/>
            </a:endParaRPr>
          </a:p>
        </p:txBody>
      </p:sp>
      <p:graphicFrame>
        <p:nvGraphicFramePr>
          <p:cNvPr id="16" name="Sisällön paikkamerkki 10">
            <a:extLst>
              <a:ext uri="{FF2B5EF4-FFF2-40B4-BE49-F238E27FC236}">
                <a16:creationId xmlns:a16="http://schemas.microsoft.com/office/drawing/2014/main" id="{F0DC6EED-3095-7EDE-EAAB-CBBF07CD0069}"/>
              </a:ext>
            </a:extLst>
          </p:cNvPr>
          <p:cNvGraphicFramePr>
            <a:graphicFrameLocks noGrp="1"/>
          </p:cNvGraphicFramePr>
          <p:nvPr>
            <p:ph sz="quarter" idx="14"/>
            <p:custDataLst>
              <p:tags r:id="rId1"/>
            </p:custDataLst>
          </p:nvPr>
        </p:nvGraphicFramePr>
        <p:xfrm>
          <a:off x="695325" y="1404481"/>
          <a:ext cx="10801350" cy="476136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</p:spTree>
    <p:extLst>
      <p:ext uri="{BB962C8B-B14F-4D97-AF65-F5344CB8AC3E}">
        <p14:creationId xmlns:p14="http://schemas.microsoft.com/office/powerpoint/2010/main" val="74547218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4764800-A815-646C-CA0E-A51313D38B8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äivämäärän paikkamerkki 1">
            <a:extLst>
              <a:ext uri="{FF2B5EF4-FFF2-40B4-BE49-F238E27FC236}">
                <a16:creationId xmlns:a16="http://schemas.microsoft.com/office/drawing/2014/main" id="{B4EF54F9-A8F2-BB9B-04AF-9035909C7C2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i-FI" sz="1050" b="0" i="0" u="none" strike="noStrike" kern="1200" cap="none" spc="0" normalizeH="0" baseline="0" noProof="0">
                <a:ln>
                  <a:noFill/>
                </a:ln>
                <a:solidFill>
                  <a:srgbClr val="333333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2.4.2026</a:t>
            </a:r>
            <a:endParaRPr kumimoji="0" lang="fi-FI" sz="1050" b="0" i="0" u="none" strike="noStrike" kern="1200" cap="none" spc="0" normalizeH="0" baseline="0" noProof="0" dirty="0">
              <a:ln>
                <a:noFill/>
              </a:ln>
              <a:solidFill>
                <a:srgbClr val="333333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3" name="Alatunnisteen paikkamerkki 2">
            <a:extLst>
              <a:ext uri="{FF2B5EF4-FFF2-40B4-BE49-F238E27FC236}">
                <a16:creationId xmlns:a16="http://schemas.microsoft.com/office/drawing/2014/main" id="{A92A74DA-7643-6FA0-8DC5-19631BE184D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i-FI" sz="1050" b="0" i="0" u="none" strike="noStrike" kern="1200" cap="none" spc="0" normalizeH="0" baseline="0" noProof="0">
                <a:ln>
                  <a:noFill/>
                </a:ln>
                <a:solidFill>
                  <a:srgbClr val="333333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12081 Amk ja yliopisto/korkeakouluopiskelijoiden kopiointi</a:t>
            </a:r>
            <a:endParaRPr kumimoji="0" lang="fi-FI" sz="1050" b="0" i="0" u="none" strike="noStrike" kern="1200" cap="none" spc="0" normalizeH="0" baseline="0" noProof="0" dirty="0">
              <a:ln>
                <a:noFill/>
              </a:ln>
              <a:solidFill>
                <a:srgbClr val="333333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4" name="Dian numeron paikkamerkki 3">
            <a:extLst>
              <a:ext uri="{FF2B5EF4-FFF2-40B4-BE49-F238E27FC236}">
                <a16:creationId xmlns:a16="http://schemas.microsoft.com/office/drawing/2014/main" id="{C33D864E-1EB1-CAC6-323F-44257177C1F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E5B6939-2160-4D54-A0A9-177BFACD315D}" type="slidenum">
              <a:rPr kumimoji="0" lang="fi-FI" sz="1050" b="0" i="0" u="none" strike="noStrike" kern="1200" cap="none" spc="0" normalizeH="0" baseline="0" noProof="0" smtClean="0">
                <a:ln>
                  <a:noFill/>
                </a:ln>
                <a:solidFill>
                  <a:srgbClr val="333333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8</a:t>
            </a:fld>
            <a:endParaRPr kumimoji="0" lang="fi-FI" sz="1050" b="0" i="0" u="none" strike="noStrike" kern="1200" cap="none" spc="0" normalizeH="0" baseline="0" noProof="0" dirty="0">
              <a:ln>
                <a:noFill/>
              </a:ln>
              <a:solidFill>
                <a:srgbClr val="333333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3" name="Otsikko 12">
            <a:extLst>
              <a:ext uri="{FF2B5EF4-FFF2-40B4-BE49-F238E27FC236}">
                <a16:creationId xmlns:a16="http://schemas.microsoft.com/office/drawing/2014/main" id="{030FB3CD-90ED-7E42-9285-7887ED7CB1F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 dirty="0">
                <a:solidFill>
                  <a:srgbClr val="000000"/>
                </a:solidFill>
              </a:rPr>
              <a:t>Kuinka usein käyttää tekoälyä opiskelussa</a:t>
            </a:r>
          </a:p>
        </p:txBody>
      </p:sp>
      <p:sp>
        <p:nvSpPr>
          <p:cNvPr id="15" name="Selite">
            <a:extLst>
              <a:ext uri="{FF2B5EF4-FFF2-40B4-BE49-F238E27FC236}">
                <a16:creationId xmlns:a16="http://schemas.microsoft.com/office/drawing/2014/main" id="{6BACE9D5-223B-A2FB-0554-A159EF286FA0}"/>
              </a:ext>
            </a:extLst>
          </p:cNvPr>
          <p:cNvSpPr txBox="1">
            <a:spLocks/>
          </p:cNvSpPr>
          <p:nvPr/>
        </p:nvSpPr>
        <p:spPr>
          <a:xfrm>
            <a:off x="853511" y="6434637"/>
            <a:ext cx="8395758" cy="253140"/>
          </a:xfrm>
          <a:prstGeom prst="rect">
            <a:avLst/>
          </a:prstGeom>
        </p:spPr>
        <p:txBody>
          <a:bodyPr lIns="90000" tIns="46800" rIns="90000" bIns="46800"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400" b="1" kern="1200" baseline="0">
                <a:solidFill>
                  <a:schemeClr val="tx1">
                    <a:lumMod val="75000"/>
                    <a:lumOff val="25000"/>
                  </a:schemeClr>
                </a:solidFill>
                <a:latin typeface="Corbel" panose="020B0503020204020204" pitchFamily="34" charset="0"/>
                <a:ea typeface="Kozuka Gothic Pro B" panose="020B0800000000000000" pitchFamily="34" charset="-128"/>
                <a:cs typeface="+mj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i-FI" sz="12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Kozuka Gothic Pro B" panose="020B0800000000000000" pitchFamily="34" charset="-128"/>
                <a:cs typeface="+mj-cs"/>
              </a:rPr>
              <a:t>n=on käyttänyt tekoälytyökaluja opiskelussa vuoden aikana</a:t>
            </a:r>
          </a:p>
        </p:txBody>
      </p:sp>
      <p:graphicFrame>
        <p:nvGraphicFramePr>
          <p:cNvPr id="5" name="Sisällön paikkamerkki 9">
            <a:extLst>
              <a:ext uri="{FF2B5EF4-FFF2-40B4-BE49-F238E27FC236}">
                <a16:creationId xmlns:a16="http://schemas.microsoft.com/office/drawing/2014/main" id="{9BB21A80-DF75-4232-DCC8-DF27B8578F62}"/>
              </a:ext>
            </a:extLst>
          </p:cNvPr>
          <p:cNvGraphicFramePr>
            <a:graphicFrameLocks noGrp="1"/>
          </p:cNvGraphicFramePr>
          <p:nvPr>
            <p:ph sz="quarter" idx="14"/>
            <p:custDataLst>
              <p:tags r:id="rId1"/>
            </p:custDataLst>
          </p:nvPr>
        </p:nvGraphicFramePr>
        <p:xfrm>
          <a:off x="695325" y="1404481"/>
          <a:ext cx="10801350" cy="476136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</p:spTree>
    <p:extLst>
      <p:ext uri="{BB962C8B-B14F-4D97-AF65-F5344CB8AC3E}">
        <p14:creationId xmlns:p14="http://schemas.microsoft.com/office/powerpoint/2010/main" val="337357298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858DA1C-3EAB-420E-A2F2-46865C8A6B0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äivämäärän paikkamerkki 1">
            <a:extLst>
              <a:ext uri="{FF2B5EF4-FFF2-40B4-BE49-F238E27FC236}">
                <a16:creationId xmlns:a16="http://schemas.microsoft.com/office/drawing/2014/main" id="{FE293E5D-02F1-AAE5-D691-216EDC2796B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i-FI" sz="1050" b="0" i="0" u="none" strike="noStrike" kern="1200" cap="none" spc="0" normalizeH="0" baseline="0" noProof="0">
                <a:ln>
                  <a:noFill/>
                </a:ln>
                <a:solidFill>
                  <a:srgbClr val="333333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2.4.2026</a:t>
            </a:r>
            <a:endParaRPr kumimoji="0" lang="fi-FI" sz="1050" b="0" i="0" u="none" strike="noStrike" kern="1200" cap="none" spc="0" normalizeH="0" baseline="0" noProof="0" dirty="0">
              <a:ln>
                <a:noFill/>
              </a:ln>
              <a:solidFill>
                <a:srgbClr val="333333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3" name="Alatunnisteen paikkamerkki 2">
            <a:extLst>
              <a:ext uri="{FF2B5EF4-FFF2-40B4-BE49-F238E27FC236}">
                <a16:creationId xmlns:a16="http://schemas.microsoft.com/office/drawing/2014/main" id="{33D6CC60-557D-6F73-0576-FAD9932B2CA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i-FI" sz="1050" b="0" i="0" u="none" strike="noStrike" kern="1200" cap="none" spc="0" normalizeH="0" baseline="0" noProof="0">
                <a:ln>
                  <a:noFill/>
                </a:ln>
                <a:solidFill>
                  <a:srgbClr val="333333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12081 Amk ja yliopisto/korkeakouluopiskelijoiden kopiointi</a:t>
            </a:r>
            <a:endParaRPr kumimoji="0" lang="fi-FI" sz="1050" b="0" i="0" u="none" strike="noStrike" kern="1200" cap="none" spc="0" normalizeH="0" baseline="0" noProof="0" dirty="0">
              <a:ln>
                <a:noFill/>
              </a:ln>
              <a:solidFill>
                <a:srgbClr val="333333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4" name="Dian numeron paikkamerkki 3">
            <a:extLst>
              <a:ext uri="{FF2B5EF4-FFF2-40B4-BE49-F238E27FC236}">
                <a16:creationId xmlns:a16="http://schemas.microsoft.com/office/drawing/2014/main" id="{B7792986-B940-F952-C393-CEBC1F32A94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E5B6939-2160-4D54-A0A9-177BFACD315D}" type="slidenum">
              <a:rPr kumimoji="0" lang="fi-FI" sz="1050" b="0" i="0" u="none" strike="noStrike" kern="1200" cap="none" spc="0" normalizeH="0" baseline="0" noProof="0" smtClean="0">
                <a:ln>
                  <a:noFill/>
                </a:ln>
                <a:solidFill>
                  <a:srgbClr val="333333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9</a:t>
            </a:fld>
            <a:endParaRPr kumimoji="0" lang="fi-FI" sz="1050" b="0" i="0" u="none" strike="noStrike" kern="1200" cap="none" spc="0" normalizeH="0" baseline="0" noProof="0" dirty="0">
              <a:ln>
                <a:noFill/>
              </a:ln>
              <a:solidFill>
                <a:srgbClr val="333333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3" name="Otsikko 12">
            <a:extLst>
              <a:ext uri="{FF2B5EF4-FFF2-40B4-BE49-F238E27FC236}">
                <a16:creationId xmlns:a16="http://schemas.microsoft.com/office/drawing/2014/main" id="{6991300E-E6EF-471A-4F22-370914A8AF2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 dirty="0">
                <a:solidFill>
                  <a:srgbClr val="000000"/>
                </a:solidFill>
              </a:rPr>
              <a:t>Milloin viimeksi käytti tekoälytyökalua opiskelussa</a:t>
            </a:r>
          </a:p>
        </p:txBody>
      </p:sp>
      <p:sp>
        <p:nvSpPr>
          <p:cNvPr id="15" name="Selite">
            <a:extLst>
              <a:ext uri="{FF2B5EF4-FFF2-40B4-BE49-F238E27FC236}">
                <a16:creationId xmlns:a16="http://schemas.microsoft.com/office/drawing/2014/main" id="{B15BEAEF-8659-D7E2-10D2-E4BD06339621}"/>
              </a:ext>
            </a:extLst>
          </p:cNvPr>
          <p:cNvSpPr txBox="1">
            <a:spLocks/>
          </p:cNvSpPr>
          <p:nvPr/>
        </p:nvSpPr>
        <p:spPr>
          <a:xfrm>
            <a:off x="853511" y="6434637"/>
            <a:ext cx="8395758" cy="253140"/>
          </a:xfrm>
          <a:prstGeom prst="rect">
            <a:avLst/>
          </a:prstGeom>
        </p:spPr>
        <p:txBody>
          <a:bodyPr lIns="90000" tIns="46800" rIns="90000" bIns="46800"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400" b="1" kern="1200" baseline="0">
                <a:solidFill>
                  <a:schemeClr val="tx1">
                    <a:lumMod val="75000"/>
                    <a:lumOff val="25000"/>
                  </a:schemeClr>
                </a:solidFill>
                <a:latin typeface="Corbel" panose="020B0503020204020204" pitchFamily="34" charset="0"/>
                <a:ea typeface="Kozuka Gothic Pro B" panose="020B0800000000000000" pitchFamily="34" charset="-128"/>
                <a:cs typeface="+mj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i-FI" sz="12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Kozuka Gothic Pro B" panose="020B0800000000000000" pitchFamily="34" charset="-128"/>
                <a:cs typeface="+mj-cs"/>
              </a:rPr>
              <a:t>n=on käyttänyt tekoälytyökaluja opiskelussa vuoden aikana</a:t>
            </a:r>
          </a:p>
        </p:txBody>
      </p:sp>
      <p:graphicFrame>
        <p:nvGraphicFramePr>
          <p:cNvPr id="5" name="Sisällön paikkamerkki 9">
            <a:extLst>
              <a:ext uri="{FF2B5EF4-FFF2-40B4-BE49-F238E27FC236}">
                <a16:creationId xmlns:a16="http://schemas.microsoft.com/office/drawing/2014/main" id="{6FF29DC9-7BC5-0C26-3F6D-F41FF80C7312}"/>
              </a:ext>
            </a:extLst>
          </p:cNvPr>
          <p:cNvGraphicFramePr>
            <a:graphicFrameLocks noGrp="1"/>
          </p:cNvGraphicFramePr>
          <p:nvPr>
            <p:ph sz="quarter" idx="14"/>
            <p:custDataLst>
              <p:tags r:id="rId1"/>
            </p:custDataLst>
          </p:nvPr>
        </p:nvGraphicFramePr>
        <p:xfrm>
          <a:off x="695325" y="1404481"/>
          <a:ext cx="10801350" cy="476136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</p:spTree>
    <p:extLst>
      <p:ext uri="{BB962C8B-B14F-4D97-AF65-F5344CB8AC3E}">
        <p14:creationId xmlns:p14="http://schemas.microsoft.com/office/powerpoint/2010/main" val="167665262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0335D88-1B02-1F88-4B77-744135911C5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äivämäärän paikkamerkki 1">
            <a:extLst>
              <a:ext uri="{FF2B5EF4-FFF2-40B4-BE49-F238E27FC236}">
                <a16:creationId xmlns:a16="http://schemas.microsoft.com/office/drawing/2014/main" id="{D2B992C4-D0DC-DAF6-206E-866875E8F16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i-FI" sz="1050" b="0" i="0" u="none" strike="noStrike" kern="1200" cap="none" spc="0" normalizeH="0" baseline="0" noProof="0">
                <a:ln>
                  <a:noFill/>
                </a:ln>
                <a:solidFill>
                  <a:srgbClr val="333333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2.4.2026</a:t>
            </a:r>
            <a:endParaRPr kumimoji="0" lang="fi-FI" sz="1050" b="0" i="0" u="none" strike="noStrike" kern="1200" cap="none" spc="0" normalizeH="0" baseline="0" noProof="0" dirty="0">
              <a:ln>
                <a:noFill/>
              </a:ln>
              <a:solidFill>
                <a:srgbClr val="333333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3" name="Alatunnisteen paikkamerkki 2">
            <a:extLst>
              <a:ext uri="{FF2B5EF4-FFF2-40B4-BE49-F238E27FC236}">
                <a16:creationId xmlns:a16="http://schemas.microsoft.com/office/drawing/2014/main" id="{3C8195DC-CE07-1BD4-FD09-15FE84DBEA6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i-FI" sz="1050" b="0" i="0" u="none" strike="noStrike" kern="1200" cap="none" spc="0" normalizeH="0" baseline="0" noProof="0">
                <a:ln>
                  <a:noFill/>
                </a:ln>
                <a:solidFill>
                  <a:srgbClr val="333333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12081 Amk ja yliopisto/korkeakouluopiskelijoiden kopiointi</a:t>
            </a:r>
            <a:endParaRPr kumimoji="0" lang="fi-FI" sz="1050" b="0" i="0" u="none" strike="noStrike" kern="1200" cap="none" spc="0" normalizeH="0" baseline="0" noProof="0" dirty="0">
              <a:ln>
                <a:noFill/>
              </a:ln>
              <a:solidFill>
                <a:srgbClr val="333333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4" name="Dian numeron paikkamerkki 3">
            <a:extLst>
              <a:ext uri="{FF2B5EF4-FFF2-40B4-BE49-F238E27FC236}">
                <a16:creationId xmlns:a16="http://schemas.microsoft.com/office/drawing/2014/main" id="{DD2F404C-52DD-67FC-4C99-BB2A4EAACA5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E5B6939-2160-4D54-A0A9-177BFACD315D}" type="slidenum">
              <a:rPr kumimoji="0" lang="fi-FI" sz="1050" b="0" i="0" u="none" strike="noStrike" kern="1200" cap="none" spc="0" normalizeH="0" baseline="0" noProof="0" smtClean="0">
                <a:ln>
                  <a:noFill/>
                </a:ln>
                <a:solidFill>
                  <a:srgbClr val="333333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10</a:t>
            </a:fld>
            <a:endParaRPr kumimoji="0" lang="fi-FI" sz="1050" b="0" i="0" u="none" strike="noStrike" kern="1200" cap="none" spc="0" normalizeH="0" baseline="0" noProof="0" dirty="0">
              <a:ln>
                <a:noFill/>
              </a:ln>
              <a:solidFill>
                <a:srgbClr val="333333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3" name="Otsikko 12">
            <a:extLst>
              <a:ext uri="{FF2B5EF4-FFF2-40B4-BE49-F238E27FC236}">
                <a16:creationId xmlns:a16="http://schemas.microsoft.com/office/drawing/2014/main" id="{41751C00-DBF1-3029-295D-99093A49A3A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 sz="2400" dirty="0">
                <a:solidFill>
                  <a:srgbClr val="000000"/>
                </a:solidFill>
              </a:rPr>
              <a:t>Onko koskaan syöttänyt, kopioinut, tallentanut tai ladannut tekoälytyökaluun toisten tekemiä sisältöjä, esim. kirjoja tai otteita kirjasta, artikkeleita, raportteja, nuotteja, laulun sanoja, kuvia, verkkosivujen tekstejä tai videoita</a:t>
            </a:r>
          </a:p>
        </p:txBody>
      </p:sp>
      <p:sp>
        <p:nvSpPr>
          <p:cNvPr id="15" name="Selite">
            <a:extLst>
              <a:ext uri="{FF2B5EF4-FFF2-40B4-BE49-F238E27FC236}">
                <a16:creationId xmlns:a16="http://schemas.microsoft.com/office/drawing/2014/main" id="{5EB6EEE5-811F-EC12-E59F-3BEBCE26DADC}"/>
              </a:ext>
            </a:extLst>
          </p:cNvPr>
          <p:cNvSpPr txBox="1">
            <a:spLocks/>
          </p:cNvSpPr>
          <p:nvPr/>
        </p:nvSpPr>
        <p:spPr>
          <a:xfrm>
            <a:off x="853511" y="6434637"/>
            <a:ext cx="8395758" cy="253140"/>
          </a:xfrm>
          <a:prstGeom prst="rect">
            <a:avLst/>
          </a:prstGeom>
        </p:spPr>
        <p:txBody>
          <a:bodyPr lIns="90000" tIns="46800" rIns="90000" bIns="46800"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400" b="1" kern="1200" baseline="0">
                <a:solidFill>
                  <a:schemeClr val="tx1">
                    <a:lumMod val="75000"/>
                    <a:lumOff val="25000"/>
                  </a:schemeClr>
                </a:solidFill>
                <a:latin typeface="Corbel" panose="020B0503020204020204" pitchFamily="34" charset="0"/>
                <a:ea typeface="Kozuka Gothic Pro B" panose="020B0800000000000000" pitchFamily="34" charset="-128"/>
                <a:cs typeface="+mj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i-FI" sz="12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Kozuka Gothic Pro B" panose="020B0800000000000000" pitchFamily="34" charset="-128"/>
                <a:cs typeface="+mj-cs"/>
              </a:rPr>
              <a:t>n=käyttänyt tekoälyä vuoden aikana</a:t>
            </a:r>
            <a:endParaRPr kumimoji="0" lang="fi-FI" sz="12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 panose="020F0502020204030204" pitchFamily="34" charset="0"/>
              <a:ea typeface="Kozuka Gothic Pro B" panose="020B0800000000000000" pitchFamily="34" charset="-128"/>
              <a:cs typeface="+mj-cs"/>
            </a:endParaRPr>
          </a:p>
        </p:txBody>
      </p:sp>
      <p:graphicFrame>
        <p:nvGraphicFramePr>
          <p:cNvPr id="5" name="Sisällön paikkamerkki 9">
            <a:extLst>
              <a:ext uri="{FF2B5EF4-FFF2-40B4-BE49-F238E27FC236}">
                <a16:creationId xmlns:a16="http://schemas.microsoft.com/office/drawing/2014/main" id="{57FD5539-24EB-5695-032C-77773F55B829}"/>
              </a:ext>
            </a:extLst>
          </p:cNvPr>
          <p:cNvGraphicFramePr>
            <a:graphicFrameLocks noGrp="1"/>
          </p:cNvGraphicFramePr>
          <p:nvPr>
            <p:ph sz="quarter" idx="14"/>
            <p:custDataLst>
              <p:tags r:id="rId1"/>
            </p:custDataLst>
          </p:nvPr>
        </p:nvGraphicFramePr>
        <p:xfrm>
          <a:off x="695325" y="1404481"/>
          <a:ext cx="10801350" cy="476136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</p:spTree>
    <p:extLst>
      <p:ext uri="{BB962C8B-B14F-4D97-AF65-F5344CB8AC3E}">
        <p14:creationId xmlns:p14="http://schemas.microsoft.com/office/powerpoint/2010/main" val="33057259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E4AED2F-5DC6-BB0B-66AC-DE34FA36150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äivämäärän paikkamerkki 1">
            <a:extLst>
              <a:ext uri="{FF2B5EF4-FFF2-40B4-BE49-F238E27FC236}">
                <a16:creationId xmlns:a16="http://schemas.microsoft.com/office/drawing/2014/main" id="{D056EC07-E0E4-E9A1-51D5-F3E22E37181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i-FI" sz="1050" b="0" i="0" u="none" strike="noStrike" kern="1200" cap="none" spc="0" normalizeH="0" baseline="0" noProof="0">
                <a:ln>
                  <a:noFill/>
                </a:ln>
                <a:solidFill>
                  <a:srgbClr val="333333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2.4.2026</a:t>
            </a:r>
            <a:endParaRPr kumimoji="0" lang="fi-FI" sz="1050" b="0" i="0" u="none" strike="noStrike" kern="1200" cap="none" spc="0" normalizeH="0" baseline="0" noProof="0" dirty="0">
              <a:ln>
                <a:noFill/>
              </a:ln>
              <a:solidFill>
                <a:srgbClr val="333333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3" name="Alatunnisteen paikkamerkki 2">
            <a:extLst>
              <a:ext uri="{FF2B5EF4-FFF2-40B4-BE49-F238E27FC236}">
                <a16:creationId xmlns:a16="http://schemas.microsoft.com/office/drawing/2014/main" id="{147883E1-F578-3ABF-6265-AD0B1E39E6E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i-FI" sz="1050" b="0" i="0" u="none" strike="noStrike" kern="1200" cap="none" spc="0" normalizeH="0" baseline="0" noProof="0">
                <a:ln>
                  <a:noFill/>
                </a:ln>
                <a:solidFill>
                  <a:srgbClr val="333333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12081 Amk ja yliopisto/korkeakouluopiskelijoiden kopiointi</a:t>
            </a:r>
            <a:endParaRPr kumimoji="0" lang="fi-FI" sz="1050" b="0" i="0" u="none" strike="noStrike" kern="1200" cap="none" spc="0" normalizeH="0" baseline="0" noProof="0" dirty="0">
              <a:ln>
                <a:noFill/>
              </a:ln>
              <a:solidFill>
                <a:srgbClr val="333333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4" name="Dian numeron paikkamerkki 3">
            <a:extLst>
              <a:ext uri="{FF2B5EF4-FFF2-40B4-BE49-F238E27FC236}">
                <a16:creationId xmlns:a16="http://schemas.microsoft.com/office/drawing/2014/main" id="{BB14FF4A-CC0D-91FD-E531-F3BA4110336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E5B6939-2160-4D54-A0A9-177BFACD315D}" type="slidenum">
              <a:rPr kumimoji="0" lang="fi-FI" sz="1050" b="0" i="0" u="none" strike="noStrike" kern="1200" cap="none" spc="0" normalizeH="0" baseline="0" noProof="0" smtClean="0">
                <a:ln>
                  <a:noFill/>
                </a:ln>
                <a:solidFill>
                  <a:srgbClr val="333333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11</a:t>
            </a:fld>
            <a:endParaRPr kumimoji="0" lang="fi-FI" sz="1050" b="0" i="0" u="none" strike="noStrike" kern="1200" cap="none" spc="0" normalizeH="0" baseline="0" noProof="0" dirty="0">
              <a:ln>
                <a:noFill/>
              </a:ln>
              <a:solidFill>
                <a:srgbClr val="333333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3" name="Otsikko 12">
            <a:extLst>
              <a:ext uri="{FF2B5EF4-FFF2-40B4-BE49-F238E27FC236}">
                <a16:creationId xmlns:a16="http://schemas.microsoft.com/office/drawing/2014/main" id="{D6B2AE2B-2E6D-EEB0-094C-FCBFFA20BA1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 dirty="0">
                <a:solidFill>
                  <a:srgbClr val="000000"/>
                </a:solidFill>
              </a:rPr>
              <a:t>Minkä tyyppistä sisältöä on syöttänyt tai ladannut tekoälytyökaluun viimeisen vuoden aikana</a:t>
            </a:r>
          </a:p>
        </p:txBody>
      </p:sp>
      <p:sp>
        <p:nvSpPr>
          <p:cNvPr id="15" name="Selite">
            <a:extLst>
              <a:ext uri="{FF2B5EF4-FFF2-40B4-BE49-F238E27FC236}">
                <a16:creationId xmlns:a16="http://schemas.microsoft.com/office/drawing/2014/main" id="{9C8E594B-3393-3E3D-01C7-88E6A6A66085}"/>
              </a:ext>
            </a:extLst>
          </p:cNvPr>
          <p:cNvSpPr txBox="1">
            <a:spLocks/>
          </p:cNvSpPr>
          <p:nvPr/>
        </p:nvSpPr>
        <p:spPr>
          <a:xfrm>
            <a:off x="853511" y="6434637"/>
            <a:ext cx="8395758" cy="253140"/>
          </a:xfrm>
          <a:prstGeom prst="rect">
            <a:avLst/>
          </a:prstGeom>
        </p:spPr>
        <p:txBody>
          <a:bodyPr lIns="90000" tIns="46800" rIns="90000" bIns="46800"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400" b="1" kern="1200" baseline="0">
                <a:solidFill>
                  <a:schemeClr val="tx1">
                    <a:lumMod val="75000"/>
                    <a:lumOff val="25000"/>
                  </a:schemeClr>
                </a:solidFill>
                <a:latin typeface="Corbel" panose="020B0503020204020204" pitchFamily="34" charset="0"/>
                <a:ea typeface="Kozuka Gothic Pro B" panose="020B0800000000000000" pitchFamily="34" charset="-128"/>
                <a:cs typeface="+mj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i-FI" sz="12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Kozuka Gothic Pro B" panose="020B0800000000000000" pitchFamily="34" charset="-128"/>
                <a:cs typeface="+mj-cs"/>
              </a:rPr>
              <a:t>On ladannut tekoälytyökaluun toisten tekemiä sisältöjä, n=459</a:t>
            </a:r>
            <a:endParaRPr kumimoji="0" lang="fi-FI" sz="12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 panose="020F0502020204030204" pitchFamily="34" charset="0"/>
              <a:ea typeface="Kozuka Gothic Pro B" panose="020B0800000000000000" pitchFamily="34" charset="-128"/>
              <a:cs typeface="+mj-cs"/>
            </a:endParaRPr>
          </a:p>
        </p:txBody>
      </p:sp>
      <p:graphicFrame>
        <p:nvGraphicFramePr>
          <p:cNvPr id="16" name="Sisällön paikkamerkki 10">
            <a:extLst>
              <a:ext uri="{FF2B5EF4-FFF2-40B4-BE49-F238E27FC236}">
                <a16:creationId xmlns:a16="http://schemas.microsoft.com/office/drawing/2014/main" id="{F0DC6EED-3095-7EDE-EAAB-CBBF07CD0069}"/>
              </a:ext>
            </a:extLst>
          </p:cNvPr>
          <p:cNvGraphicFramePr>
            <a:graphicFrameLocks noGrp="1"/>
          </p:cNvGraphicFramePr>
          <p:nvPr>
            <p:ph sz="quarter" idx="14"/>
            <p:custDataLst>
              <p:tags r:id="rId1"/>
            </p:custDataLst>
          </p:nvPr>
        </p:nvGraphicFramePr>
        <p:xfrm>
          <a:off x="695325" y="1404481"/>
          <a:ext cx="10801350" cy="476136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</p:spTree>
    <p:extLst>
      <p:ext uri="{BB962C8B-B14F-4D97-AF65-F5344CB8AC3E}">
        <p14:creationId xmlns:p14="http://schemas.microsoft.com/office/powerpoint/2010/main" val="3173679653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E4AED2F-5DC6-BB0B-66AC-DE34FA36150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äivämäärän paikkamerkki 1">
            <a:extLst>
              <a:ext uri="{FF2B5EF4-FFF2-40B4-BE49-F238E27FC236}">
                <a16:creationId xmlns:a16="http://schemas.microsoft.com/office/drawing/2014/main" id="{D056EC07-E0E4-E9A1-51D5-F3E22E37181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i-FI" sz="1050" b="0" i="0" u="none" strike="noStrike" kern="1200" cap="none" spc="0" normalizeH="0" baseline="0" noProof="0">
                <a:ln>
                  <a:noFill/>
                </a:ln>
                <a:solidFill>
                  <a:srgbClr val="333333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2.4.2026</a:t>
            </a:r>
            <a:endParaRPr kumimoji="0" lang="fi-FI" sz="1050" b="0" i="0" u="none" strike="noStrike" kern="1200" cap="none" spc="0" normalizeH="0" baseline="0" noProof="0" dirty="0">
              <a:ln>
                <a:noFill/>
              </a:ln>
              <a:solidFill>
                <a:srgbClr val="333333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3" name="Alatunnisteen paikkamerkki 2">
            <a:extLst>
              <a:ext uri="{FF2B5EF4-FFF2-40B4-BE49-F238E27FC236}">
                <a16:creationId xmlns:a16="http://schemas.microsoft.com/office/drawing/2014/main" id="{147883E1-F578-3ABF-6265-AD0B1E39E6E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i-FI" sz="1050" b="0" i="0" u="none" strike="noStrike" kern="1200" cap="none" spc="0" normalizeH="0" baseline="0" noProof="0">
                <a:ln>
                  <a:noFill/>
                </a:ln>
                <a:solidFill>
                  <a:srgbClr val="333333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12081 Amk ja yliopisto/korkeakouluopiskelijoiden kopiointi</a:t>
            </a:r>
            <a:endParaRPr kumimoji="0" lang="fi-FI" sz="1050" b="0" i="0" u="none" strike="noStrike" kern="1200" cap="none" spc="0" normalizeH="0" baseline="0" noProof="0" dirty="0">
              <a:ln>
                <a:noFill/>
              </a:ln>
              <a:solidFill>
                <a:srgbClr val="333333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4" name="Dian numeron paikkamerkki 3">
            <a:extLst>
              <a:ext uri="{FF2B5EF4-FFF2-40B4-BE49-F238E27FC236}">
                <a16:creationId xmlns:a16="http://schemas.microsoft.com/office/drawing/2014/main" id="{BB14FF4A-CC0D-91FD-E531-F3BA4110336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E5B6939-2160-4D54-A0A9-177BFACD315D}" type="slidenum">
              <a:rPr kumimoji="0" lang="fi-FI" sz="1050" b="0" i="0" u="none" strike="noStrike" kern="1200" cap="none" spc="0" normalizeH="0" baseline="0" noProof="0" smtClean="0">
                <a:ln>
                  <a:noFill/>
                </a:ln>
                <a:solidFill>
                  <a:srgbClr val="333333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12</a:t>
            </a:fld>
            <a:endParaRPr kumimoji="0" lang="fi-FI" sz="1050" b="0" i="0" u="none" strike="noStrike" kern="1200" cap="none" spc="0" normalizeH="0" baseline="0" noProof="0" dirty="0">
              <a:ln>
                <a:noFill/>
              </a:ln>
              <a:solidFill>
                <a:srgbClr val="333333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3" name="Otsikko 12">
            <a:extLst>
              <a:ext uri="{FF2B5EF4-FFF2-40B4-BE49-F238E27FC236}">
                <a16:creationId xmlns:a16="http://schemas.microsoft.com/office/drawing/2014/main" id="{D6B2AE2B-2E6D-EEB0-094C-FCBFFA20BA1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 dirty="0">
                <a:solidFill>
                  <a:srgbClr val="000000"/>
                </a:solidFill>
              </a:rPr>
              <a:t>Millä tavoin käyttänyt tekoälytyökaluja opiskelussa viimeisen vuoden aikana</a:t>
            </a:r>
          </a:p>
        </p:txBody>
      </p:sp>
      <p:sp>
        <p:nvSpPr>
          <p:cNvPr id="15" name="Selite">
            <a:extLst>
              <a:ext uri="{FF2B5EF4-FFF2-40B4-BE49-F238E27FC236}">
                <a16:creationId xmlns:a16="http://schemas.microsoft.com/office/drawing/2014/main" id="{9C8E594B-3393-3E3D-01C7-88E6A6A66085}"/>
              </a:ext>
            </a:extLst>
          </p:cNvPr>
          <p:cNvSpPr txBox="1">
            <a:spLocks/>
          </p:cNvSpPr>
          <p:nvPr/>
        </p:nvSpPr>
        <p:spPr>
          <a:xfrm>
            <a:off x="853511" y="6434637"/>
            <a:ext cx="8395758" cy="253140"/>
          </a:xfrm>
          <a:prstGeom prst="rect">
            <a:avLst/>
          </a:prstGeom>
        </p:spPr>
        <p:txBody>
          <a:bodyPr lIns="90000" tIns="46800" rIns="90000" bIns="46800"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400" b="1" kern="1200" baseline="0">
                <a:solidFill>
                  <a:schemeClr val="tx1">
                    <a:lumMod val="75000"/>
                    <a:lumOff val="25000"/>
                  </a:schemeClr>
                </a:solidFill>
                <a:latin typeface="Corbel" panose="020B0503020204020204" pitchFamily="34" charset="0"/>
                <a:ea typeface="Kozuka Gothic Pro B" panose="020B0800000000000000" pitchFamily="34" charset="-128"/>
                <a:cs typeface="+mj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i-FI" sz="12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Kozuka Gothic Pro B" panose="020B0800000000000000" pitchFamily="34" charset="-128"/>
                <a:cs typeface="+mj-cs"/>
              </a:rPr>
              <a:t>On ladannut tekoälytyökaluun toisten tekemiä sisältöjä, n=459</a:t>
            </a:r>
            <a:endParaRPr kumimoji="0" lang="fi-FI" sz="12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 panose="020F0502020204030204" pitchFamily="34" charset="0"/>
              <a:ea typeface="Kozuka Gothic Pro B" panose="020B0800000000000000" pitchFamily="34" charset="-128"/>
              <a:cs typeface="+mj-cs"/>
            </a:endParaRPr>
          </a:p>
        </p:txBody>
      </p:sp>
      <p:graphicFrame>
        <p:nvGraphicFramePr>
          <p:cNvPr id="16" name="Sisällön paikkamerkki 10">
            <a:extLst>
              <a:ext uri="{FF2B5EF4-FFF2-40B4-BE49-F238E27FC236}">
                <a16:creationId xmlns:a16="http://schemas.microsoft.com/office/drawing/2014/main" id="{F0DC6EED-3095-7EDE-EAAB-CBBF07CD0069}"/>
              </a:ext>
            </a:extLst>
          </p:cNvPr>
          <p:cNvGraphicFramePr>
            <a:graphicFrameLocks noGrp="1"/>
          </p:cNvGraphicFramePr>
          <p:nvPr>
            <p:ph sz="quarter" idx="14"/>
            <p:custDataLst>
              <p:tags r:id="rId1"/>
            </p:custDataLst>
          </p:nvPr>
        </p:nvGraphicFramePr>
        <p:xfrm>
          <a:off x="695325" y="1404481"/>
          <a:ext cx="10801350" cy="476136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</p:spTree>
    <p:extLst>
      <p:ext uri="{BB962C8B-B14F-4D97-AF65-F5344CB8AC3E}">
        <p14:creationId xmlns:p14="http://schemas.microsoft.com/office/powerpoint/2010/main" val="227952782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0335D88-1B02-1F88-4B77-744135911C5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äivämäärän paikkamerkki 1">
            <a:extLst>
              <a:ext uri="{FF2B5EF4-FFF2-40B4-BE49-F238E27FC236}">
                <a16:creationId xmlns:a16="http://schemas.microsoft.com/office/drawing/2014/main" id="{D2B992C4-D0DC-DAF6-206E-866875E8F16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i-FI" sz="1050" b="0" i="0" u="none" strike="noStrike" kern="1200" cap="none" spc="0" normalizeH="0" baseline="0" noProof="0">
                <a:ln>
                  <a:noFill/>
                </a:ln>
                <a:solidFill>
                  <a:srgbClr val="333333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2.4.2026</a:t>
            </a:r>
            <a:endParaRPr kumimoji="0" lang="fi-FI" sz="1050" b="0" i="0" u="none" strike="noStrike" kern="1200" cap="none" spc="0" normalizeH="0" baseline="0" noProof="0" dirty="0">
              <a:ln>
                <a:noFill/>
              </a:ln>
              <a:solidFill>
                <a:srgbClr val="333333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3" name="Alatunnisteen paikkamerkki 2">
            <a:extLst>
              <a:ext uri="{FF2B5EF4-FFF2-40B4-BE49-F238E27FC236}">
                <a16:creationId xmlns:a16="http://schemas.microsoft.com/office/drawing/2014/main" id="{3C8195DC-CE07-1BD4-FD09-15FE84DBEA6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i-FI" sz="1050" b="0" i="0" u="none" strike="noStrike" kern="1200" cap="none" spc="0" normalizeH="0" baseline="0" noProof="0">
                <a:ln>
                  <a:noFill/>
                </a:ln>
                <a:solidFill>
                  <a:srgbClr val="333333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12081 Amk ja yliopisto/korkeakouluopiskelijoiden kopiointi</a:t>
            </a:r>
            <a:endParaRPr kumimoji="0" lang="fi-FI" sz="1050" b="0" i="0" u="none" strike="noStrike" kern="1200" cap="none" spc="0" normalizeH="0" baseline="0" noProof="0" dirty="0">
              <a:ln>
                <a:noFill/>
              </a:ln>
              <a:solidFill>
                <a:srgbClr val="333333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4" name="Dian numeron paikkamerkki 3">
            <a:extLst>
              <a:ext uri="{FF2B5EF4-FFF2-40B4-BE49-F238E27FC236}">
                <a16:creationId xmlns:a16="http://schemas.microsoft.com/office/drawing/2014/main" id="{DD2F404C-52DD-67FC-4C99-BB2A4EAACA5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E5B6939-2160-4D54-A0A9-177BFACD315D}" type="slidenum">
              <a:rPr kumimoji="0" lang="fi-FI" sz="1050" b="0" i="0" u="none" strike="noStrike" kern="1200" cap="none" spc="0" normalizeH="0" baseline="0" noProof="0" smtClean="0">
                <a:ln>
                  <a:noFill/>
                </a:ln>
                <a:solidFill>
                  <a:srgbClr val="333333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13</a:t>
            </a:fld>
            <a:endParaRPr kumimoji="0" lang="fi-FI" sz="1050" b="0" i="0" u="none" strike="noStrike" kern="1200" cap="none" spc="0" normalizeH="0" baseline="0" noProof="0" dirty="0">
              <a:ln>
                <a:noFill/>
              </a:ln>
              <a:solidFill>
                <a:srgbClr val="333333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3" name="Otsikko 12">
            <a:extLst>
              <a:ext uri="{FF2B5EF4-FFF2-40B4-BE49-F238E27FC236}">
                <a16:creationId xmlns:a16="http://schemas.microsoft.com/office/drawing/2014/main" id="{41751C00-DBF1-3029-295D-99093A49A3A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 dirty="0">
                <a:solidFill>
                  <a:srgbClr val="000000"/>
                </a:solidFill>
              </a:rPr>
              <a:t>Onko tutustunut käytetyn tekoälytyökalun käyttöehtoihin</a:t>
            </a:r>
          </a:p>
        </p:txBody>
      </p:sp>
      <p:sp>
        <p:nvSpPr>
          <p:cNvPr id="15" name="Selite">
            <a:extLst>
              <a:ext uri="{FF2B5EF4-FFF2-40B4-BE49-F238E27FC236}">
                <a16:creationId xmlns:a16="http://schemas.microsoft.com/office/drawing/2014/main" id="{5EB6EEE5-811F-EC12-E59F-3BEBCE26DADC}"/>
              </a:ext>
            </a:extLst>
          </p:cNvPr>
          <p:cNvSpPr txBox="1">
            <a:spLocks/>
          </p:cNvSpPr>
          <p:nvPr/>
        </p:nvSpPr>
        <p:spPr>
          <a:xfrm>
            <a:off x="853511" y="6434637"/>
            <a:ext cx="8395758" cy="253140"/>
          </a:xfrm>
          <a:prstGeom prst="rect">
            <a:avLst/>
          </a:prstGeom>
        </p:spPr>
        <p:txBody>
          <a:bodyPr lIns="90000" tIns="46800" rIns="90000" bIns="46800"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400" b="1" kern="1200" baseline="0">
                <a:solidFill>
                  <a:schemeClr val="tx1">
                    <a:lumMod val="75000"/>
                    <a:lumOff val="25000"/>
                  </a:schemeClr>
                </a:solidFill>
                <a:latin typeface="Corbel" panose="020B0503020204020204" pitchFamily="34" charset="0"/>
                <a:ea typeface="Kozuka Gothic Pro B" panose="020B0800000000000000" pitchFamily="34" charset="-128"/>
                <a:cs typeface="+mj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i-FI" sz="12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Kozuka Gothic Pro B" panose="020B0800000000000000" pitchFamily="34" charset="-128"/>
                <a:cs typeface="+mj-cs"/>
              </a:rPr>
              <a:t>n=on ladannut tekoälytyökaluun toisten tekemiä sisältöjä</a:t>
            </a:r>
            <a:endParaRPr kumimoji="0" lang="fi-FI" sz="12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 panose="020F0502020204030204" pitchFamily="34" charset="0"/>
              <a:ea typeface="Kozuka Gothic Pro B" panose="020B0800000000000000" pitchFamily="34" charset="-128"/>
              <a:cs typeface="+mj-cs"/>
            </a:endParaRPr>
          </a:p>
        </p:txBody>
      </p:sp>
      <p:graphicFrame>
        <p:nvGraphicFramePr>
          <p:cNvPr id="5" name="Sisällön paikkamerkki 9">
            <a:extLst>
              <a:ext uri="{FF2B5EF4-FFF2-40B4-BE49-F238E27FC236}">
                <a16:creationId xmlns:a16="http://schemas.microsoft.com/office/drawing/2014/main" id="{57FD5539-24EB-5695-032C-77773F55B829}"/>
              </a:ext>
            </a:extLst>
          </p:cNvPr>
          <p:cNvGraphicFramePr>
            <a:graphicFrameLocks noGrp="1"/>
          </p:cNvGraphicFramePr>
          <p:nvPr>
            <p:ph sz="quarter" idx="14"/>
            <p:custDataLst>
              <p:tags r:id="rId1"/>
            </p:custDataLst>
          </p:nvPr>
        </p:nvGraphicFramePr>
        <p:xfrm>
          <a:off x="695325" y="1404481"/>
          <a:ext cx="10801350" cy="476136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</p:spTree>
    <p:extLst>
      <p:ext uri="{BB962C8B-B14F-4D97-AF65-F5344CB8AC3E}">
        <p14:creationId xmlns:p14="http://schemas.microsoft.com/office/powerpoint/2010/main" val="1902926202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alphaModFix amt="62000"/>
            <a:lum/>
          </a:blip>
          <a:srcRect/>
          <a:stretch>
            <a:fillRect t="-9000" b="-9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Alatunnisteen paikkamerkki 2">
            <a:extLst>
              <a:ext uri="{FF2B5EF4-FFF2-40B4-BE49-F238E27FC236}">
                <a16:creationId xmlns:a16="http://schemas.microsoft.com/office/drawing/2014/main" id="{D349A936-1520-C972-C328-5E3E6FD2128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i-FI"/>
              <a:t>SO12081 | Kopiosto_Korkeakouluopiskelijoiden kopiointi 2026</a:t>
            </a:r>
            <a:endParaRPr lang="fi-FI" dirty="0"/>
          </a:p>
        </p:txBody>
      </p:sp>
      <p:sp>
        <p:nvSpPr>
          <p:cNvPr id="7" name="Otsikko 6">
            <a:extLst>
              <a:ext uri="{FF2B5EF4-FFF2-40B4-BE49-F238E27FC236}">
                <a16:creationId xmlns:a16="http://schemas.microsoft.com/office/drawing/2014/main" id="{2CEF4A74-A90F-04A4-7EAF-74DD9E1E731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 dirty="0"/>
              <a:t>Vastaajien taustatiedot</a:t>
            </a:r>
          </a:p>
        </p:txBody>
      </p:sp>
    </p:spTree>
    <p:extLst>
      <p:ext uri="{BB962C8B-B14F-4D97-AF65-F5344CB8AC3E}">
        <p14:creationId xmlns:p14="http://schemas.microsoft.com/office/powerpoint/2010/main" val="32044946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äivämäärän paikkamerkki 1">
            <a:extLst>
              <a:ext uri="{FF2B5EF4-FFF2-40B4-BE49-F238E27FC236}">
                <a16:creationId xmlns:a16="http://schemas.microsoft.com/office/drawing/2014/main" id="{23B8BACD-BB75-865C-858A-01CD9518A4A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i-FI" sz="1050" b="0" i="0" u="none" strike="noStrike" kern="1200" cap="none" spc="0" normalizeH="0" baseline="0" noProof="0">
                <a:ln>
                  <a:noFill/>
                </a:ln>
                <a:solidFill>
                  <a:srgbClr val="333333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2.4.2026</a:t>
            </a:r>
            <a:endParaRPr kumimoji="0" lang="fi-FI" sz="1050" b="0" i="0" u="none" strike="noStrike" kern="1200" cap="none" spc="0" normalizeH="0" baseline="0" noProof="0" dirty="0">
              <a:ln>
                <a:noFill/>
              </a:ln>
              <a:solidFill>
                <a:srgbClr val="333333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3" name="Alatunnisteen paikkamerkki 2">
            <a:extLst>
              <a:ext uri="{FF2B5EF4-FFF2-40B4-BE49-F238E27FC236}">
                <a16:creationId xmlns:a16="http://schemas.microsoft.com/office/drawing/2014/main" id="{A4D985D1-5BFF-9012-4042-D1C32308A1B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i-FI" sz="1050" b="0" i="0" u="none" strike="noStrike" kern="1200" cap="none" spc="0" normalizeH="0" baseline="0" noProof="0">
                <a:ln>
                  <a:noFill/>
                </a:ln>
                <a:solidFill>
                  <a:srgbClr val="333333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12081 Amk ja yliopisto/korkeakouluopiskelijoiden kopiointi</a:t>
            </a:r>
            <a:endParaRPr kumimoji="0" lang="fi-FI" sz="1050" b="0" i="0" u="none" strike="noStrike" kern="1200" cap="none" spc="0" normalizeH="0" baseline="0" noProof="0" dirty="0">
              <a:ln>
                <a:noFill/>
              </a:ln>
              <a:solidFill>
                <a:srgbClr val="333333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4" name="Dian numeron paikkamerkki 3">
            <a:extLst>
              <a:ext uri="{FF2B5EF4-FFF2-40B4-BE49-F238E27FC236}">
                <a16:creationId xmlns:a16="http://schemas.microsoft.com/office/drawing/2014/main" id="{D0F88DF0-DB9D-E043-159C-84EB23ED4F2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E5B6939-2160-4D54-A0A9-177BFACD315D}" type="slidenum">
              <a:rPr kumimoji="0" lang="fi-FI" sz="1050" b="0" i="0" u="none" strike="noStrike" kern="1200" cap="none" spc="0" normalizeH="0" baseline="0" noProof="0" smtClean="0">
                <a:ln>
                  <a:noFill/>
                </a:ln>
                <a:solidFill>
                  <a:srgbClr val="333333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15</a:t>
            </a:fld>
            <a:endParaRPr kumimoji="0" lang="fi-FI" sz="1050" b="0" i="0" u="none" strike="noStrike" kern="1200" cap="none" spc="0" normalizeH="0" baseline="0" noProof="0" dirty="0">
              <a:ln>
                <a:noFill/>
              </a:ln>
              <a:solidFill>
                <a:srgbClr val="333333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5" name="Otsikko 4">
            <a:extLst>
              <a:ext uri="{FF2B5EF4-FFF2-40B4-BE49-F238E27FC236}">
                <a16:creationId xmlns:a16="http://schemas.microsoft.com/office/drawing/2014/main" id="{20D08CB7-644D-9010-A903-830083F2AC9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 dirty="0"/>
              <a:t>Vastaajajoukon rakenne</a:t>
            </a:r>
            <a:br>
              <a:rPr lang="fi-FI" dirty="0"/>
            </a:br>
            <a:endParaRPr lang="fi-FI" dirty="0"/>
          </a:p>
        </p:txBody>
      </p:sp>
      <p:cxnSp>
        <p:nvCxnSpPr>
          <p:cNvPr id="7" name="Suora yhdysviiva 6">
            <a:extLst>
              <a:ext uri="{FF2B5EF4-FFF2-40B4-BE49-F238E27FC236}">
                <a16:creationId xmlns:a16="http://schemas.microsoft.com/office/drawing/2014/main" id="{908E800A-1D8D-E8BB-5676-107A3AD8D00A}"/>
              </a:ext>
            </a:extLst>
          </p:cNvPr>
          <p:cNvCxnSpPr>
            <a:cxnSpLocks/>
          </p:cNvCxnSpPr>
          <p:nvPr/>
        </p:nvCxnSpPr>
        <p:spPr>
          <a:xfrm>
            <a:off x="3364745" y="3393488"/>
            <a:ext cx="0" cy="2943788"/>
          </a:xfrm>
          <a:prstGeom prst="line">
            <a:avLst/>
          </a:prstGeom>
          <a:ln w="9525">
            <a:solidFill>
              <a:srgbClr val="BEBEBE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Suora yhdysviiva 7">
            <a:extLst>
              <a:ext uri="{FF2B5EF4-FFF2-40B4-BE49-F238E27FC236}">
                <a16:creationId xmlns:a16="http://schemas.microsoft.com/office/drawing/2014/main" id="{69DBAA7A-A4FF-BDC7-0C4D-AD1112AFDE33}"/>
              </a:ext>
            </a:extLst>
          </p:cNvPr>
          <p:cNvCxnSpPr>
            <a:cxnSpLocks/>
          </p:cNvCxnSpPr>
          <p:nvPr/>
        </p:nvCxnSpPr>
        <p:spPr>
          <a:xfrm>
            <a:off x="231913" y="1174919"/>
            <a:ext cx="11717171" cy="0"/>
          </a:xfrm>
          <a:prstGeom prst="line">
            <a:avLst/>
          </a:prstGeom>
          <a:ln w="9525">
            <a:solidFill>
              <a:srgbClr val="BEBEBE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Suora yhdysviiva 8">
            <a:extLst>
              <a:ext uri="{FF2B5EF4-FFF2-40B4-BE49-F238E27FC236}">
                <a16:creationId xmlns:a16="http://schemas.microsoft.com/office/drawing/2014/main" id="{52EA4B99-3CC2-7C4D-8B46-A4C0296E66BE}"/>
              </a:ext>
            </a:extLst>
          </p:cNvPr>
          <p:cNvCxnSpPr>
            <a:cxnSpLocks/>
          </p:cNvCxnSpPr>
          <p:nvPr/>
        </p:nvCxnSpPr>
        <p:spPr>
          <a:xfrm>
            <a:off x="257298" y="3330095"/>
            <a:ext cx="3060000" cy="0"/>
          </a:xfrm>
          <a:prstGeom prst="line">
            <a:avLst/>
          </a:prstGeom>
          <a:ln w="9525">
            <a:solidFill>
              <a:srgbClr val="BEBEBE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Tekstiruutu 9">
            <a:extLst>
              <a:ext uri="{FF2B5EF4-FFF2-40B4-BE49-F238E27FC236}">
                <a16:creationId xmlns:a16="http://schemas.microsoft.com/office/drawing/2014/main" id="{8C061BDF-590B-7991-0681-C3A41B462884}"/>
              </a:ext>
            </a:extLst>
          </p:cNvPr>
          <p:cNvSpPr txBox="1"/>
          <p:nvPr/>
        </p:nvSpPr>
        <p:spPr>
          <a:xfrm>
            <a:off x="257298" y="3396571"/>
            <a:ext cx="1713779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i-FI" sz="1600" b="1" i="0" u="none" strike="noStrike" kern="1200" cap="none" spc="0" normalizeH="0" baseline="0" noProof="0" dirty="0">
                <a:ln>
                  <a:noFill/>
                </a:ln>
                <a:solidFill>
                  <a:srgbClr val="333333">
                    <a:lumMod val="95000"/>
                    <a:lumOff val="5000"/>
                  </a:srgb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IKÄRYHMÄ</a:t>
            </a:r>
            <a:endParaRPr kumimoji="0" lang="fi-FI" sz="1200" b="1" i="0" u="none" strike="noStrike" kern="1200" cap="none" spc="0" normalizeH="0" baseline="0" noProof="0" dirty="0">
              <a:ln>
                <a:noFill/>
              </a:ln>
              <a:solidFill>
                <a:srgbClr val="E9EFF1">
                  <a:lumMod val="65000"/>
                </a:srgb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cxnSp>
        <p:nvCxnSpPr>
          <p:cNvPr id="11" name="Suora yhdysviiva 10">
            <a:extLst>
              <a:ext uri="{FF2B5EF4-FFF2-40B4-BE49-F238E27FC236}">
                <a16:creationId xmlns:a16="http://schemas.microsoft.com/office/drawing/2014/main" id="{7386CE7C-1A3A-A469-A9B0-493DD0A501D6}"/>
              </a:ext>
            </a:extLst>
          </p:cNvPr>
          <p:cNvCxnSpPr>
            <a:cxnSpLocks/>
          </p:cNvCxnSpPr>
          <p:nvPr/>
        </p:nvCxnSpPr>
        <p:spPr>
          <a:xfrm>
            <a:off x="6740269" y="1222208"/>
            <a:ext cx="0" cy="5150580"/>
          </a:xfrm>
          <a:prstGeom prst="line">
            <a:avLst/>
          </a:prstGeom>
          <a:ln w="9525">
            <a:solidFill>
              <a:srgbClr val="BEBEBE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Suora yhdysviiva 11">
            <a:extLst>
              <a:ext uri="{FF2B5EF4-FFF2-40B4-BE49-F238E27FC236}">
                <a16:creationId xmlns:a16="http://schemas.microsoft.com/office/drawing/2014/main" id="{52BCC18B-FE10-A80F-A805-ADC845A8B65B}"/>
              </a:ext>
            </a:extLst>
          </p:cNvPr>
          <p:cNvCxnSpPr>
            <a:cxnSpLocks/>
          </p:cNvCxnSpPr>
          <p:nvPr/>
        </p:nvCxnSpPr>
        <p:spPr>
          <a:xfrm>
            <a:off x="3441144" y="3326237"/>
            <a:ext cx="3240000" cy="0"/>
          </a:xfrm>
          <a:prstGeom prst="line">
            <a:avLst/>
          </a:prstGeom>
          <a:ln w="9525">
            <a:solidFill>
              <a:srgbClr val="BEBEBE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uora yhdysviiva 12">
            <a:extLst>
              <a:ext uri="{FF2B5EF4-FFF2-40B4-BE49-F238E27FC236}">
                <a16:creationId xmlns:a16="http://schemas.microsoft.com/office/drawing/2014/main" id="{D8E897F8-920C-1149-3DAC-020FA1A5EBBC}"/>
              </a:ext>
            </a:extLst>
          </p:cNvPr>
          <p:cNvCxnSpPr>
            <a:cxnSpLocks/>
          </p:cNvCxnSpPr>
          <p:nvPr/>
        </p:nvCxnSpPr>
        <p:spPr>
          <a:xfrm>
            <a:off x="6807053" y="4336072"/>
            <a:ext cx="5130000" cy="0"/>
          </a:xfrm>
          <a:prstGeom prst="line">
            <a:avLst/>
          </a:prstGeom>
          <a:ln w="9525">
            <a:solidFill>
              <a:srgbClr val="BEBEBE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Suora yhdysviiva 13">
            <a:extLst>
              <a:ext uri="{FF2B5EF4-FFF2-40B4-BE49-F238E27FC236}">
                <a16:creationId xmlns:a16="http://schemas.microsoft.com/office/drawing/2014/main" id="{43843B1D-EFFB-EA8F-C7DB-3E3459D88E20}"/>
              </a:ext>
            </a:extLst>
          </p:cNvPr>
          <p:cNvCxnSpPr>
            <a:cxnSpLocks/>
          </p:cNvCxnSpPr>
          <p:nvPr/>
        </p:nvCxnSpPr>
        <p:spPr>
          <a:xfrm>
            <a:off x="231913" y="6410065"/>
            <a:ext cx="11717171" cy="0"/>
          </a:xfrm>
          <a:prstGeom prst="line">
            <a:avLst/>
          </a:prstGeom>
          <a:ln w="9525">
            <a:solidFill>
              <a:srgbClr val="BEBEBE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5" name="Kuva 14">
            <a:extLst>
              <a:ext uri="{FF2B5EF4-FFF2-40B4-BE49-F238E27FC236}">
                <a16:creationId xmlns:a16="http://schemas.microsoft.com/office/drawing/2014/main" id="{EDE3EB15-2FB3-6258-B8AC-702C50E0D755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09979" y="3663091"/>
            <a:ext cx="1485465" cy="2616417"/>
          </a:xfrm>
          <a:prstGeom prst="rect">
            <a:avLst/>
          </a:prstGeom>
        </p:spPr>
      </p:pic>
      <p:sp>
        <p:nvSpPr>
          <p:cNvPr id="16" name="Tekstiruutu 15">
            <a:extLst>
              <a:ext uri="{FF2B5EF4-FFF2-40B4-BE49-F238E27FC236}">
                <a16:creationId xmlns:a16="http://schemas.microsoft.com/office/drawing/2014/main" id="{E4292EAE-3E0E-65F1-AC28-3B8E0A46C5AF}"/>
              </a:ext>
            </a:extLst>
          </p:cNvPr>
          <p:cNvSpPr txBox="1"/>
          <p:nvPr/>
        </p:nvSpPr>
        <p:spPr>
          <a:xfrm>
            <a:off x="5558580" y="4472443"/>
            <a:ext cx="1134443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i-FI" sz="2000" b="1" i="0" u="none" strike="noStrike" kern="1200" cap="none" spc="0" normalizeH="0" baseline="0" noProof="0" dirty="0">
                <a:ln>
                  <a:noFill/>
                </a:ln>
                <a:solidFill>
                  <a:srgbClr val="358491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17 %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i-FI" sz="1200" b="1" i="0" u="none" strike="noStrike" kern="1200" cap="none" spc="0" normalizeH="0" baseline="0" noProof="0" dirty="0">
                <a:ln>
                  <a:noFill/>
                </a:ln>
                <a:solidFill>
                  <a:srgbClr val="358491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Pohjois- ja</a:t>
            </a:r>
            <a:br>
              <a:rPr kumimoji="0" lang="fi-FI" sz="1200" b="1" i="0" u="none" strike="noStrike" kern="1200" cap="none" spc="0" normalizeH="0" baseline="0" noProof="0" dirty="0">
                <a:ln>
                  <a:noFill/>
                </a:ln>
                <a:solidFill>
                  <a:srgbClr val="358491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</a:br>
            <a:r>
              <a:rPr kumimoji="0" lang="fi-FI" sz="1200" b="1" i="0" u="none" strike="noStrike" kern="1200" cap="none" spc="0" normalizeH="0" baseline="0" noProof="0" dirty="0">
                <a:ln>
                  <a:noFill/>
                </a:ln>
                <a:solidFill>
                  <a:srgbClr val="358491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Itä-Suomi</a:t>
            </a:r>
          </a:p>
        </p:txBody>
      </p:sp>
      <p:sp>
        <p:nvSpPr>
          <p:cNvPr id="17" name="Tekstiruutu 16">
            <a:extLst>
              <a:ext uri="{FF2B5EF4-FFF2-40B4-BE49-F238E27FC236}">
                <a16:creationId xmlns:a16="http://schemas.microsoft.com/office/drawing/2014/main" id="{932DEB7F-A656-E693-7150-E5D3C6B4E096}"/>
              </a:ext>
            </a:extLst>
          </p:cNvPr>
          <p:cNvSpPr txBox="1"/>
          <p:nvPr/>
        </p:nvSpPr>
        <p:spPr>
          <a:xfrm>
            <a:off x="3483753" y="4581620"/>
            <a:ext cx="123699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i-FI" sz="2000" b="1" i="0" u="none" strike="noStrike" kern="1200" cap="none" spc="0" normalizeH="0" baseline="0" noProof="0" dirty="0">
                <a:ln>
                  <a:noFill/>
                </a:ln>
                <a:solidFill>
                  <a:srgbClr val="358491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28 %</a:t>
            </a:r>
          </a:p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i-FI" sz="1200" b="1" i="0" u="none" strike="noStrike" kern="1200" cap="none" spc="0" normalizeH="0" baseline="0" noProof="0" dirty="0">
                <a:ln>
                  <a:noFill/>
                </a:ln>
                <a:solidFill>
                  <a:srgbClr val="358491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Länsi-Suomi</a:t>
            </a:r>
          </a:p>
        </p:txBody>
      </p:sp>
      <p:sp>
        <p:nvSpPr>
          <p:cNvPr id="18" name="Tekstiruutu 17">
            <a:extLst>
              <a:ext uri="{FF2B5EF4-FFF2-40B4-BE49-F238E27FC236}">
                <a16:creationId xmlns:a16="http://schemas.microsoft.com/office/drawing/2014/main" id="{DDCA87E0-8AC6-0EB4-1452-9B082A891242}"/>
              </a:ext>
            </a:extLst>
          </p:cNvPr>
          <p:cNvSpPr txBox="1"/>
          <p:nvPr/>
        </p:nvSpPr>
        <p:spPr>
          <a:xfrm>
            <a:off x="3411950" y="5406537"/>
            <a:ext cx="946644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i-FI" sz="2000" b="1" i="0" u="none" strike="noStrike" kern="1200" cap="none" spc="0" normalizeH="0" baseline="0" noProof="0" dirty="0">
                <a:ln>
                  <a:noFill/>
                </a:ln>
                <a:solidFill>
                  <a:srgbClr val="358491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35 % </a:t>
            </a:r>
            <a:br>
              <a:rPr kumimoji="0" lang="fi-FI" sz="2000" b="1" i="0" u="none" strike="noStrike" kern="1200" cap="none" spc="0" normalizeH="0" baseline="0" noProof="0" dirty="0">
                <a:ln>
                  <a:noFill/>
                </a:ln>
                <a:solidFill>
                  <a:srgbClr val="358491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</a:br>
            <a:r>
              <a:rPr kumimoji="0" lang="fi-FI" sz="1200" b="1" i="0" u="none" strike="noStrike" kern="1200" cap="none" spc="0" normalizeH="0" baseline="0" noProof="0" dirty="0">
                <a:ln>
                  <a:noFill/>
                </a:ln>
                <a:solidFill>
                  <a:srgbClr val="358491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Helsinki-Uusimaa</a:t>
            </a:r>
          </a:p>
        </p:txBody>
      </p:sp>
      <p:sp>
        <p:nvSpPr>
          <p:cNvPr id="19" name="Tekstiruutu 18">
            <a:extLst>
              <a:ext uri="{FF2B5EF4-FFF2-40B4-BE49-F238E27FC236}">
                <a16:creationId xmlns:a16="http://schemas.microsoft.com/office/drawing/2014/main" id="{6D7BD333-A006-90E8-75A8-69402129837C}"/>
              </a:ext>
            </a:extLst>
          </p:cNvPr>
          <p:cNvSpPr txBox="1"/>
          <p:nvPr/>
        </p:nvSpPr>
        <p:spPr>
          <a:xfrm>
            <a:off x="5471660" y="5683489"/>
            <a:ext cx="131585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i-FI" sz="2000" b="1" i="0" u="none" strike="noStrike" kern="1200" cap="none" spc="0" normalizeH="0" baseline="0" noProof="0" dirty="0">
                <a:ln>
                  <a:noFill/>
                </a:ln>
                <a:solidFill>
                  <a:srgbClr val="358491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20 %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i-FI" sz="1200" b="1" i="0" u="none" strike="noStrike" kern="1200" cap="none" spc="0" normalizeH="0" baseline="0" noProof="0" dirty="0">
                <a:ln>
                  <a:noFill/>
                </a:ln>
                <a:solidFill>
                  <a:srgbClr val="358491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Etelä-Suomi</a:t>
            </a:r>
          </a:p>
        </p:txBody>
      </p:sp>
      <p:sp>
        <p:nvSpPr>
          <p:cNvPr id="20" name="Suorakulmio 19">
            <a:extLst>
              <a:ext uri="{FF2B5EF4-FFF2-40B4-BE49-F238E27FC236}">
                <a16:creationId xmlns:a16="http://schemas.microsoft.com/office/drawing/2014/main" id="{2C671471-D3AC-5F71-1B01-689A07B2CD6E}"/>
              </a:ext>
            </a:extLst>
          </p:cNvPr>
          <p:cNvSpPr/>
          <p:nvPr/>
        </p:nvSpPr>
        <p:spPr>
          <a:xfrm>
            <a:off x="9010835" y="749529"/>
            <a:ext cx="2822425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1400" b="0" i="0" u="none" strike="noStrike" kern="1200" cap="none" spc="0" normalizeH="0" baseline="0" noProof="0" dirty="0">
                <a:ln>
                  <a:noFill/>
                </a:ln>
                <a:solidFill>
                  <a:srgbClr val="2A6471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t>Kaikki vastaajat, n=1189, N=347 000</a:t>
            </a:r>
          </a:p>
        </p:txBody>
      </p:sp>
      <p:sp>
        <p:nvSpPr>
          <p:cNvPr id="21" name="Tekstiruutu 20">
            <a:extLst>
              <a:ext uri="{FF2B5EF4-FFF2-40B4-BE49-F238E27FC236}">
                <a16:creationId xmlns:a16="http://schemas.microsoft.com/office/drawing/2014/main" id="{9FD37AE8-40AD-AE69-ACEA-F7ADB2F10477}"/>
              </a:ext>
            </a:extLst>
          </p:cNvPr>
          <p:cNvSpPr txBox="1"/>
          <p:nvPr/>
        </p:nvSpPr>
        <p:spPr>
          <a:xfrm>
            <a:off x="257298" y="1229301"/>
            <a:ext cx="1481693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i-FI" sz="1600" b="1" i="0" u="none" strike="noStrike" kern="1200" cap="none" spc="0" normalizeH="0" baseline="0" noProof="0" dirty="0">
                <a:ln>
                  <a:noFill/>
                </a:ln>
                <a:solidFill>
                  <a:srgbClr val="333333">
                    <a:lumMod val="85000"/>
                    <a:lumOff val="15000"/>
                  </a:srgb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SUKUPUOLI</a:t>
            </a:r>
          </a:p>
        </p:txBody>
      </p:sp>
      <p:cxnSp>
        <p:nvCxnSpPr>
          <p:cNvPr id="22" name="Yhdistin: Kulma 21">
            <a:extLst>
              <a:ext uri="{FF2B5EF4-FFF2-40B4-BE49-F238E27FC236}">
                <a16:creationId xmlns:a16="http://schemas.microsoft.com/office/drawing/2014/main" id="{3CA8ACC0-4F07-BE76-8E79-5B398BA0F6CB}"/>
              </a:ext>
            </a:extLst>
          </p:cNvPr>
          <p:cNvCxnSpPr/>
          <p:nvPr/>
        </p:nvCxnSpPr>
        <p:spPr>
          <a:xfrm rot="5400000">
            <a:off x="5227724" y="4871435"/>
            <a:ext cx="392350" cy="269046"/>
          </a:xfrm>
          <a:prstGeom prst="bentConnector3">
            <a:avLst/>
          </a:prstGeom>
          <a:ln>
            <a:solidFill>
              <a:srgbClr val="0F383B"/>
            </a:solidFill>
            <a:prstDash val="dash"/>
            <a:headEnd type="oval" w="sm" len="sm"/>
            <a:tailEnd type="oval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Yhdistin: Kulma 22">
            <a:extLst>
              <a:ext uri="{FF2B5EF4-FFF2-40B4-BE49-F238E27FC236}">
                <a16:creationId xmlns:a16="http://schemas.microsoft.com/office/drawing/2014/main" id="{F0DFC0D6-FB07-63BC-BA6C-086EB2CC3809}"/>
              </a:ext>
            </a:extLst>
          </p:cNvPr>
          <p:cNvCxnSpPr>
            <a:cxnSpLocks/>
          </p:cNvCxnSpPr>
          <p:nvPr/>
        </p:nvCxnSpPr>
        <p:spPr>
          <a:xfrm rot="10800000">
            <a:off x="5197894" y="4646556"/>
            <a:ext cx="359255" cy="160800"/>
          </a:xfrm>
          <a:prstGeom prst="bentConnector3">
            <a:avLst>
              <a:gd name="adj1" fmla="val 50000"/>
            </a:avLst>
          </a:prstGeom>
          <a:ln>
            <a:solidFill>
              <a:srgbClr val="0F383B"/>
            </a:solidFill>
            <a:prstDash val="dash"/>
            <a:headEnd type="oval" w="sm" len="sm"/>
            <a:tailEnd type="oval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Yhdistin: Kulma 23">
            <a:extLst>
              <a:ext uri="{FF2B5EF4-FFF2-40B4-BE49-F238E27FC236}">
                <a16:creationId xmlns:a16="http://schemas.microsoft.com/office/drawing/2014/main" id="{AFA1E387-CEAD-228D-8D72-AA82A83BEB9B}"/>
              </a:ext>
            </a:extLst>
          </p:cNvPr>
          <p:cNvCxnSpPr>
            <a:cxnSpLocks/>
          </p:cNvCxnSpPr>
          <p:nvPr/>
        </p:nvCxnSpPr>
        <p:spPr>
          <a:xfrm rot="10800000">
            <a:off x="5136141" y="5967304"/>
            <a:ext cx="359255" cy="160800"/>
          </a:xfrm>
          <a:prstGeom prst="bentConnector3">
            <a:avLst>
              <a:gd name="adj1" fmla="val 50000"/>
            </a:avLst>
          </a:prstGeom>
          <a:ln>
            <a:solidFill>
              <a:srgbClr val="0F383B"/>
            </a:solidFill>
            <a:prstDash val="dash"/>
            <a:headEnd type="oval" w="sm" len="sm"/>
            <a:tailEnd type="oval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Yhdistin: Kulma 24">
            <a:extLst>
              <a:ext uri="{FF2B5EF4-FFF2-40B4-BE49-F238E27FC236}">
                <a16:creationId xmlns:a16="http://schemas.microsoft.com/office/drawing/2014/main" id="{A4C2712C-166E-C067-90AB-2AF4E3351D90}"/>
              </a:ext>
            </a:extLst>
          </p:cNvPr>
          <p:cNvCxnSpPr>
            <a:cxnSpLocks/>
          </p:cNvCxnSpPr>
          <p:nvPr/>
        </p:nvCxnSpPr>
        <p:spPr>
          <a:xfrm rot="10800000">
            <a:off x="4332944" y="5838468"/>
            <a:ext cx="495944" cy="342074"/>
          </a:xfrm>
          <a:prstGeom prst="bentConnector3">
            <a:avLst>
              <a:gd name="adj1" fmla="val 50000"/>
            </a:avLst>
          </a:prstGeom>
          <a:ln>
            <a:solidFill>
              <a:srgbClr val="0F383B"/>
            </a:solidFill>
            <a:prstDash val="dash"/>
            <a:headEnd type="oval" w="sm" len="sm"/>
            <a:tailEnd type="oval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Yhdistin: Kulma 25">
            <a:extLst>
              <a:ext uri="{FF2B5EF4-FFF2-40B4-BE49-F238E27FC236}">
                <a16:creationId xmlns:a16="http://schemas.microsoft.com/office/drawing/2014/main" id="{3C87357E-8CDA-E070-2194-9A50B9CC9CF9}"/>
              </a:ext>
            </a:extLst>
          </p:cNvPr>
          <p:cNvCxnSpPr>
            <a:cxnSpLocks/>
          </p:cNvCxnSpPr>
          <p:nvPr/>
        </p:nvCxnSpPr>
        <p:spPr>
          <a:xfrm rot="16200000" flipV="1">
            <a:off x="4441541" y="5173219"/>
            <a:ext cx="687588" cy="157587"/>
          </a:xfrm>
          <a:prstGeom prst="bentConnector3">
            <a:avLst>
              <a:gd name="adj1" fmla="val 50000"/>
            </a:avLst>
          </a:prstGeom>
          <a:ln>
            <a:solidFill>
              <a:srgbClr val="0F383B"/>
            </a:solidFill>
            <a:prstDash val="dash"/>
            <a:headEnd type="oval" w="sm" len="sm"/>
            <a:tailEnd type="oval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7" name="Ryhmä 26">
            <a:extLst>
              <a:ext uri="{FF2B5EF4-FFF2-40B4-BE49-F238E27FC236}">
                <a16:creationId xmlns:a16="http://schemas.microsoft.com/office/drawing/2014/main" id="{44D7EF3F-1B41-1EC6-30DC-198CF9D84681}"/>
              </a:ext>
            </a:extLst>
          </p:cNvPr>
          <p:cNvGrpSpPr/>
          <p:nvPr/>
        </p:nvGrpSpPr>
        <p:grpSpPr>
          <a:xfrm>
            <a:off x="334281" y="1588163"/>
            <a:ext cx="2271780" cy="1293702"/>
            <a:chOff x="641258" y="1557765"/>
            <a:chExt cx="2271780" cy="1293702"/>
          </a:xfrm>
        </p:grpSpPr>
        <p:grpSp>
          <p:nvGrpSpPr>
            <p:cNvPr id="28" name="Ryhmä 27">
              <a:extLst>
                <a:ext uri="{FF2B5EF4-FFF2-40B4-BE49-F238E27FC236}">
                  <a16:creationId xmlns:a16="http://schemas.microsoft.com/office/drawing/2014/main" id="{BE69986D-9EBE-EDA5-111B-F7EFA2CF3F2C}"/>
                </a:ext>
              </a:extLst>
            </p:cNvPr>
            <p:cNvGrpSpPr/>
            <p:nvPr/>
          </p:nvGrpSpPr>
          <p:grpSpPr>
            <a:xfrm>
              <a:off x="1920510" y="1595854"/>
              <a:ext cx="968803" cy="968803"/>
              <a:chOff x="8456555" y="3294778"/>
              <a:chExt cx="968803" cy="968803"/>
            </a:xfrm>
          </p:grpSpPr>
          <p:sp>
            <p:nvSpPr>
              <p:cNvPr id="33" name="Ellipsi 32">
                <a:extLst>
                  <a:ext uri="{FF2B5EF4-FFF2-40B4-BE49-F238E27FC236}">
                    <a16:creationId xmlns:a16="http://schemas.microsoft.com/office/drawing/2014/main" id="{94A828B6-BCF3-2977-29AF-2C77780BB2DC}"/>
                  </a:ext>
                </a:extLst>
              </p:cNvPr>
              <p:cNvSpPr/>
              <p:nvPr/>
            </p:nvSpPr>
            <p:spPr>
              <a:xfrm>
                <a:off x="8546876" y="3383338"/>
                <a:ext cx="772357" cy="765699"/>
              </a:xfrm>
              <a:prstGeom prst="ellipse">
                <a:avLst/>
              </a:prstGeom>
              <a:solidFill>
                <a:srgbClr val="4BA7BC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i-FI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  <p:pic>
            <p:nvPicPr>
              <p:cNvPr id="34" name="Kuva 33">
                <a:extLst>
                  <a:ext uri="{FF2B5EF4-FFF2-40B4-BE49-F238E27FC236}">
                    <a16:creationId xmlns:a16="http://schemas.microsoft.com/office/drawing/2014/main" id="{56FB4953-4AC8-16EB-E1C6-6BE2ABA8FDCE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7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8456555" y="3294778"/>
                <a:ext cx="968803" cy="968803"/>
              </a:xfrm>
              <a:prstGeom prst="rect">
                <a:avLst/>
              </a:prstGeom>
            </p:spPr>
          </p:pic>
        </p:grpSp>
        <p:sp>
          <p:nvSpPr>
            <p:cNvPr id="29" name="Ellipsi 28">
              <a:extLst>
                <a:ext uri="{FF2B5EF4-FFF2-40B4-BE49-F238E27FC236}">
                  <a16:creationId xmlns:a16="http://schemas.microsoft.com/office/drawing/2014/main" id="{6A73C373-2379-A899-821B-E28C4CC35BAC}"/>
                </a:ext>
              </a:extLst>
            </p:cNvPr>
            <p:cNvSpPr/>
            <p:nvPr/>
          </p:nvSpPr>
          <p:spPr>
            <a:xfrm>
              <a:off x="786934" y="1684414"/>
              <a:ext cx="772357" cy="765699"/>
            </a:xfrm>
            <a:prstGeom prst="ellipse">
              <a:avLst/>
            </a:prstGeom>
            <a:solidFill>
              <a:srgbClr val="EB599E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i-FI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pic>
          <p:nvPicPr>
            <p:cNvPr id="30" name="Kuva 29">
              <a:extLst>
                <a:ext uri="{FF2B5EF4-FFF2-40B4-BE49-F238E27FC236}">
                  <a16:creationId xmlns:a16="http://schemas.microsoft.com/office/drawing/2014/main" id="{29E3FA81-A7D2-3BF2-4190-BAAA08E00535}"/>
                </a:ext>
              </a:extLst>
            </p:cNvPr>
            <p:cNvPicPr>
              <a:picLocks noChangeAspect="1"/>
            </p:cNvPicPr>
            <p:nvPr/>
          </p:nvPicPr>
          <p:blipFill>
            <a:blip r:embed="rId8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82911" y="1557765"/>
              <a:ext cx="973703" cy="973703"/>
            </a:xfrm>
            <a:prstGeom prst="rect">
              <a:avLst/>
            </a:prstGeom>
          </p:spPr>
        </p:pic>
        <p:sp>
          <p:nvSpPr>
            <p:cNvPr id="31" name="Tekstiruutu 30">
              <a:extLst>
                <a:ext uri="{FF2B5EF4-FFF2-40B4-BE49-F238E27FC236}">
                  <a16:creationId xmlns:a16="http://schemas.microsoft.com/office/drawing/2014/main" id="{D1DD44CB-EB34-41F1-8D20-82A00BE0F584}"/>
                </a:ext>
              </a:extLst>
            </p:cNvPr>
            <p:cNvSpPr txBox="1"/>
            <p:nvPr/>
          </p:nvSpPr>
          <p:spPr>
            <a:xfrm>
              <a:off x="641258" y="2389802"/>
              <a:ext cx="1063705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i-FI" sz="2400" b="1" i="0" u="none" strike="noStrike" kern="1200" cap="none" spc="0" normalizeH="0" baseline="0" noProof="0" dirty="0">
                  <a:ln>
                    <a:noFill/>
                  </a:ln>
                  <a:solidFill>
                    <a:srgbClr val="EB599E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rPr>
                <a:t>52 %</a:t>
              </a:r>
            </a:p>
          </p:txBody>
        </p:sp>
        <p:sp>
          <p:nvSpPr>
            <p:cNvPr id="32" name="Tekstiruutu 31">
              <a:extLst>
                <a:ext uri="{FF2B5EF4-FFF2-40B4-BE49-F238E27FC236}">
                  <a16:creationId xmlns:a16="http://schemas.microsoft.com/office/drawing/2014/main" id="{81EEA3B9-9224-89BD-EDA4-D575EE62FCDB}"/>
                </a:ext>
              </a:extLst>
            </p:cNvPr>
            <p:cNvSpPr txBox="1"/>
            <p:nvPr/>
          </p:nvSpPr>
          <p:spPr>
            <a:xfrm>
              <a:off x="1849333" y="2389802"/>
              <a:ext cx="1063705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i-FI" sz="2400" b="1" i="0" u="none" strike="noStrike" kern="1200" cap="none" spc="0" normalizeH="0" baseline="0" noProof="0" dirty="0">
                  <a:ln>
                    <a:noFill/>
                  </a:ln>
                  <a:solidFill>
                    <a:srgbClr val="4BA7BC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rPr>
                <a:t>44 %</a:t>
              </a:r>
            </a:p>
          </p:txBody>
        </p:sp>
      </p:grpSp>
      <p:graphicFrame>
        <p:nvGraphicFramePr>
          <p:cNvPr id="35" name="Sisällön paikkamerkki 10">
            <a:extLst>
              <a:ext uri="{FF2B5EF4-FFF2-40B4-BE49-F238E27FC236}">
                <a16:creationId xmlns:a16="http://schemas.microsoft.com/office/drawing/2014/main" id="{B27632D5-A38B-6900-9B62-9F188A7777A1}"/>
              </a:ext>
            </a:extLst>
          </p:cNvPr>
          <p:cNvGraphicFramePr>
            <a:graphicFrameLocks/>
          </p:cNvGraphicFramePr>
          <p:nvPr>
            <p:custDataLst>
              <p:tags r:id="rId1"/>
            </p:custDataLst>
          </p:nvPr>
        </p:nvGraphicFramePr>
        <p:xfrm>
          <a:off x="125273" y="3721205"/>
          <a:ext cx="3210410" cy="265158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9"/>
          </a:graphicData>
        </a:graphic>
      </p:graphicFrame>
      <p:sp>
        <p:nvSpPr>
          <p:cNvPr id="36" name="Tekstiruutu 35">
            <a:extLst>
              <a:ext uri="{FF2B5EF4-FFF2-40B4-BE49-F238E27FC236}">
                <a16:creationId xmlns:a16="http://schemas.microsoft.com/office/drawing/2014/main" id="{E4807669-67C1-835B-D287-C8E7F6614C69}"/>
              </a:ext>
            </a:extLst>
          </p:cNvPr>
          <p:cNvSpPr txBox="1"/>
          <p:nvPr/>
        </p:nvSpPr>
        <p:spPr>
          <a:xfrm>
            <a:off x="3525526" y="3390777"/>
            <a:ext cx="1713779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i-FI" sz="1600" b="1" i="0" u="none" strike="noStrike" kern="1200" cap="none" spc="0" normalizeH="0" baseline="0" noProof="0" dirty="0">
                <a:ln>
                  <a:noFill/>
                </a:ln>
                <a:solidFill>
                  <a:srgbClr val="333333">
                    <a:lumMod val="95000"/>
                    <a:lumOff val="5000"/>
                  </a:srgb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SUURALUE</a:t>
            </a:r>
            <a:endParaRPr kumimoji="0" lang="fi-FI" sz="1200" b="1" i="0" u="none" strike="noStrike" kern="1200" cap="none" spc="0" normalizeH="0" baseline="0" noProof="0" dirty="0">
              <a:ln>
                <a:noFill/>
              </a:ln>
              <a:solidFill>
                <a:srgbClr val="E9EFF1">
                  <a:lumMod val="65000"/>
                </a:srgb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cxnSp>
        <p:nvCxnSpPr>
          <p:cNvPr id="58" name="Suora yhdysviiva 57">
            <a:extLst>
              <a:ext uri="{FF2B5EF4-FFF2-40B4-BE49-F238E27FC236}">
                <a16:creationId xmlns:a16="http://schemas.microsoft.com/office/drawing/2014/main" id="{D7B97928-4F6D-0DEA-FB41-5BBBC1C5AC9B}"/>
              </a:ext>
            </a:extLst>
          </p:cNvPr>
          <p:cNvCxnSpPr>
            <a:cxnSpLocks/>
          </p:cNvCxnSpPr>
          <p:nvPr/>
        </p:nvCxnSpPr>
        <p:spPr>
          <a:xfrm>
            <a:off x="2720987" y="1271259"/>
            <a:ext cx="0" cy="1984320"/>
          </a:xfrm>
          <a:prstGeom prst="line">
            <a:avLst/>
          </a:prstGeom>
          <a:ln w="9525">
            <a:solidFill>
              <a:srgbClr val="BEBEBE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9" name="Tekstiruutu 58">
            <a:extLst>
              <a:ext uri="{FF2B5EF4-FFF2-40B4-BE49-F238E27FC236}">
                <a16:creationId xmlns:a16="http://schemas.microsoft.com/office/drawing/2014/main" id="{CB44526A-4CFE-D08A-3A7A-1D3C369CB094}"/>
              </a:ext>
            </a:extLst>
          </p:cNvPr>
          <p:cNvSpPr txBox="1"/>
          <p:nvPr/>
        </p:nvSpPr>
        <p:spPr>
          <a:xfrm>
            <a:off x="7078792" y="1283581"/>
            <a:ext cx="3409354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i-FI" sz="1600" b="1" i="0" u="none" strike="noStrike" kern="1200" cap="none" spc="0" normalizeH="0" baseline="0" noProof="0" dirty="0">
                <a:ln>
                  <a:noFill/>
                </a:ln>
                <a:solidFill>
                  <a:srgbClr val="333333">
                    <a:lumMod val="95000"/>
                    <a:lumOff val="5000"/>
                  </a:srgb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MILLÄ KOULUTUSALALLA OPISKELEE</a:t>
            </a:r>
            <a:endParaRPr kumimoji="0" lang="fi-FI" sz="1200" b="1" i="0" u="none" strike="noStrike" kern="1200" cap="none" spc="0" normalizeH="0" baseline="0" noProof="0" dirty="0">
              <a:ln>
                <a:noFill/>
              </a:ln>
              <a:solidFill>
                <a:srgbClr val="E9EFF1">
                  <a:lumMod val="65000"/>
                </a:srgb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graphicFrame>
        <p:nvGraphicFramePr>
          <p:cNvPr id="60" name="Sisällön paikkamerkki 10">
            <a:extLst>
              <a:ext uri="{FF2B5EF4-FFF2-40B4-BE49-F238E27FC236}">
                <a16:creationId xmlns:a16="http://schemas.microsoft.com/office/drawing/2014/main" id="{E2BA06CD-1223-5E18-272D-B367DCE54159}"/>
              </a:ext>
            </a:extLst>
          </p:cNvPr>
          <p:cNvGraphicFramePr>
            <a:graphicFrameLocks/>
          </p:cNvGraphicFramePr>
          <p:nvPr>
            <p:custDataLst>
              <p:tags r:id="rId2"/>
            </p:custDataLst>
          </p:nvPr>
        </p:nvGraphicFramePr>
        <p:xfrm>
          <a:off x="6946766" y="1608214"/>
          <a:ext cx="4886491" cy="286422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10"/>
          </a:graphicData>
        </a:graphic>
      </p:graphicFrame>
      <p:sp>
        <p:nvSpPr>
          <p:cNvPr id="63" name="Tekstiruutu 62">
            <a:extLst>
              <a:ext uri="{FF2B5EF4-FFF2-40B4-BE49-F238E27FC236}">
                <a16:creationId xmlns:a16="http://schemas.microsoft.com/office/drawing/2014/main" id="{93188359-05C9-27C8-5A01-23719B5F77FA}"/>
              </a:ext>
            </a:extLst>
          </p:cNvPr>
          <p:cNvSpPr txBox="1"/>
          <p:nvPr/>
        </p:nvSpPr>
        <p:spPr>
          <a:xfrm>
            <a:off x="340093" y="2889722"/>
            <a:ext cx="2265489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i-FI" sz="1200" b="1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lumMod val="50000"/>
                  </a:srgb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MUU / EI HALUA SANOA 4%</a:t>
            </a:r>
          </a:p>
        </p:txBody>
      </p:sp>
      <p:graphicFrame>
        <p:nvGraphicFramePr>
          <p:cNvPr id="64" name="Sisällön paikkamerkki 11">
            <a:extLst>
              <a:ext uri="{FF2B5EF4-FFF2-40B4-BE49-F238E27FC236}">
                <a16:creationId xmlns:a16="http://schemas.microsoft.com/office/drawing/2014/main" id="{5FA6DD2A-4DCC-EE7A-3E55-6794FED1AF5A}"/>
              </a:ext>
            </a:extLst>
          </p:cNvPr>
          <p:cNvGraphicFramePr>
            <a:graphicFrameLocks/>
          </p:cNvGraphicFramePr>
          <p:nvPr>
            <p:custDataLst>
              <p:tags r:id="rId3"/>
            </p:custDataLst>
          </p:nvPr>
        </p:nvGraphicFramePr>
        <p:xfrm>
          <a:off x="2821129" y="1688296"/>
          <a:ext cx="3780487" cy="155852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11"/>
          </a:graphicData>
        </a:graphic>
      </p:graphicFrame>
      <p:sp>
        <p:nvSpPr>
          <p:cNvPr id="65" name="Tekstiruutu 64">
            <a:extLst>
              <a:ext uri="{FF2B5EF4-FFF2-40B4-BE49-F238E27FC236}">
                <a16:creationId xmlns:a16="http://schemas.microsoft.com/office/drawing/2014/main" id="{52C495F5-1FAB-7DC7-84AB-47ECF8BC4E81}"/>
              </a:ext>
            </a:extLst>
          </p:cNvPr>
          <p:cNvSpPr txBox="1"/>
          <p:nvPr/>
        </p:nvSpPr>
        <p:spPr>
          <a:xfrm>
            <a:off x="2876651" y="1256532"/>
            <a:ext cx="1481693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i-FI" sz="1600" b="1" i="0" u="none" strike="noStrike" kern="1200" cap="none" spc="0" normalizeH="0" baseline="0" noProof="0" dirty="0">
                <a:ln>
                  <a:noFill/>
                </a:ln>
                <a:solidFill>
                  <a:srgbClr val="333333">
                    <a:lumMod val="85000"/>
                    <a:lumOff val="15000"/>
                  </a:srgb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OPISKELEE</a:t>
            </a:r>
          </a:p>
        </p:txBody>
      </p:sp>
      <p:graphicFrame>
        <p:nvGraphicFramePr>
          <p:cNvPr id="66" name="Sisällön paikkamerkki 11">
            <a:extLst>
              <a:ext uri="{FF2B5EF4-FFF2-40B4-BE49-F238E27FC236}">
                <a16:creationId xmlns:a16="http://schemas.microsoft.com/office/drawing/2014/main" id="{68C83CBA-E75D-98FC-00F5-93BD2E55F438}"/>
              </a:ext>
            </a:extLst>
          </p:cNvPr>
          <p:cNvGraphicFramePr>
            <a:graphicFrameLocks/>
          </p:cNvGraphicFramePr>
          <p:nvPr>
            <p:custDataLst>
              <p:tags r:id="rId4"/>
            </p:custDataLst>
          </p:nvPr>
        </p:nvGraphicFramePr>
        <p:xfrm>
          <a:off x="6926169" y="4760558"/>
          <a:ext cx="3780487" cy="155852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12"/>
          </a:graphicData>
        </a:graphic>
      </p:graphicFrame>
      <p:sp>
        <p:nvSpPr>
          <p:cNvPr id="67" name="Tekstiruutu 66">
            <a:extLst>
              <a:ext uri="{FF2B5EF4-FFF2-40B4-BE49-F238E27FC236}">
                <a16:creationId xmlns:a16="http://schemas.microsoft.com/office/drawing/2014/main" id="{99CA1F42-49B6-1F8B-17AF-282FA22430C8}"/>
              </a:ext>
            </a:extLst>
          </p:cNvPr>
          <p:cNvSpPr txBox="1"/>
          <p:nvPr/>
        </p:nvSpPr>
        <p:spPr>
          <a:xfrm>
            <a:off x="6981691" y="4328794"/>
            <a:ext cx="4106518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i-FI" sz="1600" b="1" i="0" u="none" strike="noStrike" kern="1200" cap="none" spc="0" normalizeH="0" baseline="0" noProof="0" dirty="0">
                <a:ln>
                  <a:noFill/>
                </a:ln>
                <a:solidFill>
                  <a:srgbClr val="333333">
                    <a:lumMod val="85000"/>
                    <a:lumOff val="15000"/>
                  </a:srgb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MISTÄ MAASTA ITSE TAI SUKU KOTOISIN</a:t>
            </a:r>
          </a:p>
        </p:txBody>
      </p:sp>
    </p:spTree>
    <p:extLst>
      <p:ext uri="{BB962C8B-B14F-4D97-AF65-F5344CB8AC3E}">
        <p14:creationId xmlns:p14="http://schemas.microsoft.com/office/powerpoint/2010/main" val="3340364227"/>
      </p:ext>
    </p:extLst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TTP://WWW.FORGETDATA.COM/SLIDES/4" val="&lt;?xml version=&quot;1.0&quot; encoding=&quot;utf-16&quot;?&gt;&lt;ShapeLink xmlns:i=&quot;http://www.w3.org/2001/XMLSchema-instance&quot; xmlns=&quot;http://www.forgetdata.com/Slides&quot;&gt;&lt;FillerProperties i:type=&quot;GenericChartFillerSettings&quot;&gt;&lt;CreateDataSeries&gt;true&lt;/CreateDataSeries&gt;&lt;DataItem&gt;0&lt;/DataItem&gt;&lt;HeaderLabelDepth&gt;1&lt;/HeaderLabelDepth&gt;&lt;IncludeColumnGroupHeadings&gt;false&lt;/IncludeColumnGroupHeadings&gt;&lt;IncludeRowGroupHeadings&gt;false&lt;/IncludeRowGroupHeadings&gt;&lt;RowLabelDepth&gt;1&lt;/RowLabelDepth&gt;&lt;TTestResultSettings&gt;&lt;HeadingPrefix&gt;&lt;/HeadingPrefix&gt;&lt;HeadingSuffix&gt;&lt;/HeadingSuffix&gt;&lt;ResultPrefix&gt;&lt;/ResultPrefix&gt;&lt;ResultSuffix&gt;&lt;/ResultSuffix&gt;&lt;/TTestResultSettings&gt;&lt;/FillerProperties&gt;&lt;Query xmlns:d2p1=&quot;http://www.forgetdata.com/ReportingSuite&quot;&gt;&lt;d2p1:ColumnCombinationSettings&gt;&lt;d2p1:IgnoredTypes xmlns:d4p1=&quot;http://schemas.microsoft.com/2003/10/Serialization/Arrays&quot;&gt;&lt;d4p1:string&gt;Base&lt;/d4p1:string&gt;&lt;d4p1:string&gt;UnweightedBase&lt;/d4p1:string&gt;&lt;d4p1:string&gt;TableStatistic&lt;/d4p1:string&gt;&lt;d4p1:string&gt;SumWeightsSquared&lt;/d4p1:string&gt;&lt;d4p1:string&gt;SumN&lt;/d4p1:string&gt;&lt;d4p1:string&gt;SumX&lt;/d4p1:string&gt;&lt;d4p1:string&gt;SumXSquared&lt;/d4p1:string&gt;&lt;d4p1:string&gt;SumUnweightedN&lt;/d4p1:string&gt;&lt;d4p1:string&gt;StdDev&lt;/d4p1:string&gt;&lt;d4p1:string&gt;StdErr&lt;/d4p1:string&gt;&lt;d4p1:string&gt;SampleVar&lt;/d4p1:string&gt;&lt;d4p1:string&gt;Total&lt;/d4p1:string&gt;&lt;d4p1:string&gt;SubTotal&lt;/d4p1:string&gt;&lt;d4p1:string&gt;Text&lt;/d4p1:string&gt;&lt;d4p1:string&gt;NetDiffs&lt;/d4p1:string&gt;&lt;d4p1:string&gt;PairedPref&lt;/d4p1:string&gt;&lt;d4p1:string&gt;Profile&lt;/d4p1:string&gt;&lt;d4p1:string&gt;ProfileResult&lt;/d4p1:string&gt;&lt;d4p1:string&gt;TValue&lt;/d4p1:string&gt;&lt;d4p1:string&gt;TProb&lt;/d4p1:string&gt;&lt;d4p1:string&gt;Base unweighted&lt;/d4p1:string&gt;&lt;d4p1:string&gt;Base weighted&lt;/d4p1:string&gt;&lt;/d2p1:IgnoredTypes&gt;&lt;/d2p1:ColumnCombinationSettings&gt;&lt;d2p1:Items&gt;&lt;d2p1:DataQueryItem&gt;&lt;d2p1:ColumnSelection&gt;/0[0]&lt;/d2p1:ColumnSelection&gt;&lt;d2p1:ConnectionName&gt;Item0&lt;/d2p1:ConnectionName&gt;&lt;d2p1:DataQueryType&gt;SelectColumn&lt;/d2p1:DataQueryType&gt;&lt;d2p1:RowSelection&gt;/&lt;/d2p1:RowSelection&gt;&lt;d2p1:TableName&gt;XXXXX&lt;/d2p1:TableName&gt;&lt;/d2p1:DataQueryItem&gt;&lt;/d2p1:Items&gt;&lt;d2p1:RowCombinationSettings&gt;&lt;d2p1:IgnoredTypes xmlns:d4p1=&quot;http://schemas.microsoft.com/2003/10/Serialization/Arrays&quot;&gt;&lt;d4p1:string&gt;Base&lt;/d4p1:string&gt;&lt;d4p1:string&gt;UnweightedBase&lt;/d4p1:string&gt;&lt;d4p1:string&gt;TableStatistic&lt;/d4p1:string&gt;&lt;d4p1:string&gt;SumWeightsSquared&lt;/d4p1:string&gt;&lt;d4p1:string&gt;SumN&lt;/d4p1:string&gt;&lt;d4p1:string&gt;SumX&lt;/d4p1:string&gt;&lt;d4p1:string&gt;SumXSquared&lt;/d4p1:string&gt;&lt;d4p1:string&gt;SumUnweightedN&lt;/d4p1:string&gt;&lt;d4p1:string&gt;StdDev&lt;/d4p1:string&gt;&lt;d4p1:string&gt;StdErr&lt;/d4p1:string&gt;&lt;d4p1:string&gt;SampleVar&lt;/d4p1:string&gt;&lt;d4p1:string&gt;Total&lt;/d4p1:string&gt;&lt;d4p1:string&gt;SubTotal&lt;/d4p1:string&gt;&lt;d4p1:string&gt;Text&lt;/d4p1:string&gt;&lt;d4p1:string&gt;NetDiffs&lt;/d4p1:string&gt;&lt;d4p1:string&gt;PairedPref&lt;/d4p1:string&gt;&lt;d4p1:string&gt;Profile&lt;/d4p1:string&gt;&lt;d4p1:string&gt;ProfileResult&lt;/d4p1:string&gt;&lt;d4p1:string&gt;TValue&lt;/d4p1:string&gt;&lt;d4p1:string&gt;TProb&lt;/d4p1:string&gt;&lt;d4p1:string&gt;Base unweighted&lt;/d4p1:string&gt;&lt;d4p1:string&gt;Base weighted&lt;/d4p1:string&gt;&lt;/d2p1:IgnoredTypes&gt;&lt;/d2p1:RowCombinationSettings&gt;&lt;d2p1:SwitchRowsAndColumns&gt;true&lt;/d2p1:SwitchRowsAndColumns&gt;&lt;/Query&gt;&lt;Version&gt;4.2.0.0&lt;/Version&gt;&lt;/ShapeLink&gt;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TTP://WWW.FORGETDATA.COM/SLIDES/4" val="&lt;?xml version=&quot;1.0&quot; encoding=&quot;utf-16&quot;?&gt;&lt;ShapeLink xmlns:i=&quot;http://www.w3.org/2001/XMLSchema-instance&quot; xmlns=&quot;http://www.forgetdata.com/Slides&quot;&gt;&lt;FillerProperties i:type=&quot;GenericChartFillerSettings&quot;&gt;&lt;CreateDataSeries&gt;true&lt;/CreateDataSeries&gt;&lt;DataItem&gt;0&lt;/DataItem&gt;&lt;HeaderLabelDepth&gt;1&lt;/HeaderLabelDepth&gt;&lt;IncludeColumnGroupHeadings&gt;false&lt;/IncludeColumnGroupHeadings&gt;&lt;IncludeRowGroupHeadings&gt;false&lt;/IncludeRowGroupHeadings&gt;&lt;RowLabelDepth&gt;1&lt;/RowLabelDepth&gt;&lt;TTestResultSettings&gt;&lt;HeadingPrefix&gt;&lt;/HeadingPrefix&gt;&lt;HeadingSuffix&gt;&lt;/HeadingSuffix&gt;&lt;ResultPrefix&gt;&lt;/ResultPrefix&gt;&lt;ResultSuffix&gt;&lt;/ResultSuffix&gt;&lt;/TTestResultSettings&gt;&lt;/FillerProperties&gt;&lt;Query xmlns:d2p1=&quot;http://www.forgetdata.com/ReportingSuite&quot;&gt;&lt;d2p1:ColumnCombinationSettings&gt;&lt;d2p1:IgnoredTypes xmlns:d4p1=&quot;http://schemas.microsoft.com/2003/10/Serialization/Arrays&quot;&gt;&lt;d4p1:string&gt;Base&lt;/d4p1:string&gt;&lt;d4p1:string&gt;UnweightedBase&lt;/d4p1:string&gt;&lt;d4p1:string&gt;TableStatistic&lt;/d4p1:string&gt;&lt;d4p1:string&gt;SumWeightsSquared&lt;/d4p1:string&gt;&lt;d4p1:string&gt;SumN&lt;/d4p1:string&gt;&lt;d4p1:string&gt;SumX&lt;/d4p1:string&gt;&lt;d4p1:string&gt;SumXSquared&lt;/d4p1:string&gt;&lt;d4p1:string&gt;SumUnweightedN&lt;/d4p1:string&gt;&lt;d4p1:string&gt;StdDev&lt;/d4p1:string&gt;&lt;d4p1:string&gt;StdErr&lt;/d4p1:string&gt;&lt;d4p1:string&gt;SampleVar&lt;/d4p1:string&gt;&lt;d4p1:string&gt;Total&lt;/d4p1:string&gt;&lt;d4p1:string&gt;SubTotal&lt;/d4p1:string&gt;&lt;d4p1:string&gt;Text&lt;/d4p1:string&gt;&lt;d4p1:string&gt;NetDiffs&lt;/d4p1:string&gt;&lt;d4p1:string&gt;PairedPref&lt;/d4p1:string&gt;&lt;d4p1:string&gt;Profile&lt;/d4p1:string&gt;&lt;d4p1:string&gt;ProfileResult&lt;/d4p1:string&gt;&lt;d4p1:string&gt;TValue&lt;/d4p1:string&gt;&lt;d4p1:string&gt;TProb&lt;/d4p1:string&gt;&lt;d4p1:string&gt;Base unweighted&lt;/d4p1:string&gt;&lt;d4p1:string&gt;Base weighted&lt;/d4p1:string&gt;&lt;/d2p1:IgnoredTypes&gt;&lt;/d2p1:ColumnCombinationSettings&gt;&lt;d2p1:Items&gt;&lt;d2p1:DataQueryItem&gt;&lt;d2p1:ColumnSelection&gt;/&lt;/d2p1:ColumnSelection&gt;&lt;d2p1:ConnectionName&gt;Item0&lt;/d2p1:ConnectionName&gt;&lt;d2p1:DataQueryType&gt;SelectMatrix&lt;/d2p1:DataQueryType&gt;&lt;d2p1:RowSelection&gt;/&lt;/d2p1:RowSelection&gt;&lt;d2p1:TableName&gt;XXXXX&lt;/d2p1:TableName&gt;&lt;/d2p1:DataQueryItem&gt;&lt;/d2p1:Items&gt;&lt;d2p1:RowCombinationSettings&gt;&lt;d2p1:IgnoredTypes xmlns:d4p1=&quot;http://schemas.microsoft.com/2003/10/Serialization/Arrays&quot;&gt;&lt;d4p1:string&gt;Base&lt;/d4p1:string&gt;&lt;d4p1:string&gt;UnweightedBase&lt;/d4p1:string&gt;&lt;d4p1:string&gt;TableStatistic&lt;/d4p1:string&gt;&lt;d4p1:string&gt;SumWeightsSquared&lt;/d4p1:string&gt;&lt;d4p1:string&gt;SumN&lt;/d4p1:string&gt;&lt;d4p1:string&gt;SumX&lt;/d4p1:string&gt;&lt;d4p1:string&gt;SumXSquared&lt;/d4p1:string&gt;&lt;d4p1:string&gt;SumUnweightedN&lt;/d4p1:string&gt;&lt;d4p1:string&gt;StdDev&lt;/d4p1:string&gt;&lt;d4p1:string&gt;StdErr&lt;/d4p1:string&gt;&lt;d4p1:string&gt;SampleVar&lt;/d4p1:string&gt;&lt;d4p1:string&gt;Total&lt;/d4p1:string&gt;&lt;d4p1:string&gt;SubTotal&lt;/d4p1:string&gt;&lt;d4p1:string&gt;Text&lt;/d4p1:string&gt;&lt;d4p1:string&gt;NetDiffs&lt;/d4p1:string&gt;&lt;d4p1:string&gt;PairedPref&lt;/d4p1:string&gt;&lt;d4p1:string&gt;Profile&lt;/d4p1:string&gt;&lt;d4p1:string&gt;ProfileResult&lt;/d4p1:string&gt;&lt;d4p1:string&gt;TValue&lt;/d4p1:string&gt;&lt;d4p1:string&gt;TProb&lt;/d4p1:string&gt;&lt;d4p1:string&gt;Base unweighted&lt;/d4p1:string&gt;&lt;d4p1:string&gt;Base weighted&lt;/d4p1:string&gt;&lt;/d2p1:IgnoredTypes&gt;&lt;d2p1:MergeGroupsByName&gt;true&lt;/d2p1:MergeGroupsByName&gt;&lt;d2p1:MergeMembersByName&gt;true&lt;/d2p1:MergeMembersByName&gt;&lt;/d2p1:RowCombinationSettings&gt;&lt;/Query&gt;&lt;Version&gt;4.2.0.0&lt;/Version&gt;&lt;/ShapeLink&gt;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TTP://WWW.FORGETDATA.COM/SLIDES/4" val="&lt;?xml version=&quot;1.0&quot; encoding=&quot;utf-16&quot;?&gt;&lt;ShapeLink xmlns:i=&quot;http://www.w3.org/2001/XMLSchema-instance&quot; xmlns=&quot;http://www.forgetdata.com/Slides&quot;&gt;&lt;FillerProperties i:type=&quot;GenericChartFillerSettings&quot;&gt;&lt;CreateDataSeries&gt;true&lt;/CreateDataSeries&gt;&lt;DataItem&gt;0&lt;/DataItem&gt;&lt;HeaderLabelDepth&gt;1&lt;/HeaderLabelDepth&gt;&lt;IncludeColumnGroupHeadings&gt;false&lt;/IncludeColumnGroupHeadings&gt;&lt;IncludeRowGroupHeadings&gt;false&lt;/IncludeRowGroupHeadings&gt;&lt;RowLabelDepth&gt;1&lt;/RowLabelDepth&gt;&lt;TTestResultSettings&gt;&lt;HeadingPrefix&gt;&lt;/HeadingPrefix&gt;&lt;HeadingSuffix&gt;&lt;/HeadingSuffix&gt;&lt;ResultPrefix&gt;&lt;/ResultPrefix&gt;&lt;ResultSuffix&gt;&lt;/ResultSuffix&gt;&lt;/TTestResultSettings&gt;&lt;/FillerProperties&gt;&lt;Query xmlns:d2p1=&quot;http://www.forgetdata.com/ReportingSuite&quot;&gt;&lt;d2p1:ColumnCombinationSettings&gt;&lt;d2p1:IgnoredTypes xmlns:d4p1=&quot;http://schemas.microsoft.com/2003/10/Serialization/Arrays&quot;&gt;&lt;d4p1:string&gt;Base&lt;/d4p1:string&gt;&lt;d4p1:string&gt;UnweightedBase&lt;/d4p1:string&gt;&lt;d4p1:string&gt;TableStatistic&lt;/d4p1:string&gt;&lt;d4p1:string&gt;SumWeightsSquared&lt;/d4p1:string&gt;&lt;d4p1:string&gt;SumN&lt;/d4p1:string&gt;&lt;d4p1:string&gt;SumX&lt;/d4p1:string&gt;&lt;d4p1:string&gt;SumXSquared&lt;/d4p1:string&gt;&lt;d4p1:string&gt;SumUnweightedN&lt;/d4p1:string&gt;&lt;d4p1:string&gt;StdDev&lt;/d4p1:string&gt;&lt;d4p1:string&gt;StdErr&lt;/d4p1:string&gt;&lt;d4p1:string&gt;SampleVar&lt;/d4p1:string&gt;&lt;d4p1:string&gt;Total&lt;/d4p1:string&gt;&lt;d4p1:string&gt;SubTotal&lt;/d4p1:string&gt;&lt;d4p1:string&gt;Text&lt;/d4p1:string&gt;&lt;d4p1:string&gt;NetDiffs&lt;/d4p1:string&gt;&lt;d4p1:string&gt;PairedPref&lt;/d4p1:string&gt;&lt;d4p1:string&gt;Profile&lt;/d4p1:string&gt;&lt;d4p1:string&gt;ProfileResult&lt;/d4p1:string&gt;&lt;d4p1:string&gt;TValue&lt;/d4p1:string&gt;&lt;d4p1:string&gt;TProb&lt;/d4p1:string&gt;&lt;d4p1:string&gt;Base unweighted&lt;/d4p1:string&gt;&lt;d4p1:string&gt;Base weighted&lt;/d4p1:string&gt;&lt;/d2p1:IgnoredTypes&gt;&lt;/d2p1:ColumnCombinationSettings&gt;&lt;d2p1:Items&gt;&lt;d2p1:DataQueryItem&gt;&lt;d2p1:ColumnSelection&gt;/&lt;/d2p1:ColumnSelection&gt;&lt;d2p1:ConnectionName&gt;Item0&lt;/d2p1:ConnectionName&gt;&lt;d2p1:DataQueryType&gt;SelectMatrix&lt;/d2p1:DataQueryType&gt;&lt;d2p1:RowSelection&gt;/&lt;/d2p1:RowSelection&gt;&lt;d2p1:TableName&gt;XXXXX&lt;/d2p1:TableName&gt;&lt;/d2p1:DataQueryItem&gt;&lt;/d2p1:Items&gt;&lt;d2p1:RowCombinationSettings&gt;&lt;d2p1:IgnoredTypes xmlns:d4p1=&quot;http://schemas.microsoft.com/2003/10/Serialization/Arrays&quot;&gt;&lt;d4p1:string&gt;Base&lt;/d4p1:string&gt;&lt;d4p1:string&gt;UnweightedBase&lt;/d4p1:string&gt;&lt;d4p1:string&gt;TableStatistic&lt;/d4p1:string&gt;&lt;d4p1:string&gt;SumWeightsSquared&lt;/d4p1:string&gt;&lt;d4p1:string&gt;SumN&lt;/d4p1:string&gt;&lt;d4p1:string&gt;SumX&lt;/d4p1:string&gt;&lt;d4p1:string&gt;SumXSquared&lt;/d4p1:string&gt;&lt;d4p1:string&gt;SumUnweightedN&lt;/d4p1:string&gt;&lt;d4p1:string&gt;StdDev&lt;/d4p1:string&gt;&lt;d4p1:string&gt;StdErr&lt;/d4p1:string&gt;&lt;d4p1:string&gt;SampleVar&lt;/d4p1:string&gt;&lt;d4p1:string&gt;Total&lt;/d4p1:string&gt;&lt;d4p1:string&gt;SubTotal&lt;/d4p1:string&gt;&lt;d4p1:string&gt;Text&lt;/d4p1:string&gt;&lt;d4p1:string&gt;NetDiffs&lt;/d4p1:string&gt;&lt;d4p1:string&gt;PairedPref&lt;/d4p1:string&gt;&lt;d4p1:string&gt;Profile&lt;/d4p1:string&gt;&lt;d4p1:string&gt;ProfileResult&lt;/d4p1:string&gt;&lt;d4p1:string&gt;TValue&lt;/d4p1:string&gt;&lt;d4p1:string&gt;TProb&lt;/d4p1:string&gt;&lt;d4p1:string&gt;Base unweighted&lt;/d4p1:string&gt;&lt;d4p1:string&gt;Base weighted&lt;/d4p1:string&gt;&lt;/d2p1:IgnoredTypes&gt;&lt;d2p1:MergeGroupsByName&gt;true&lt;/d2p1:MergeGroupsByName&gt;&lt;d2p1:MergeMembersByName&gt;true&lt;/d2p1:MergeMembersByName&gt;&lt;/d2p1:RowCombinationSettings&gt;&lt;/Query&gt;&lt;Version&gt;4.2.0.0&lt;/Version&gt;&lt;/ShapeLink&gt;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TTP://WWW.FORGETDATA.COM/SLIDES/4" val="&lt;?xml version=&quot;1.0&quot; encoding=&quot;utf-16&quot;?&gt;&lt;ShapeLink xmlns:i=&quot;http://www.w3.org/2001/XMLSchema-instance&quot; xmlns=&quot;http://www.forgetdata.com/Slides&quot;&gt;&lt;FillerProperties i:type=&quot;GenericChartFillerSettings&quot;&gt;&lt;CreateDataSeries&gt;true&lt;/CreateDataSeries&gt;&lt;DataItem&gt;0&lt;/DataItem&gt;&lt;HeaderLabelDepth&gt;1&lt;/HeaderLabelDepth&gt;&lt;IncludeColumnGroupHeadings&gt;false&lt;/IncludeColumnGroupHeadings&gt;&lt;IncludeRowGroupHeadings&gt;false&lt;/IncludeRowGroupHeadings&gt;&lt;RowLabelDepth&gt;1&lt;/RowLabelDepth&gt;&lt;TTestResultSettings&gt;&lt;HeadingPrefix&gt;&lt;/HeadingPrefix&gt;&lt;HeadingSuffix&gt;&lt;/HeadingSuffix&gt;&lt;ResultPrefix&gt;&lt;/ResultPrefix&gt;&lt;ResultSuffix&gt;&lt;/ResultSuffix&gt;&lt;/TTestResultSettings&gt;&lt;/FillerProperties&gt;&lt;Query xmlns:d2p1=&quot;http://www.forgetdata.com/ReportingSuite&quot;&gt;&lt;d2p1:ColumnCombinationSettings&gt;&lt;d2p1:IgnoredTypes xmlns:d4p1=&quot;http://schemas.microsoft.com/2003/10/Serialization/Arrays&quot;&gt;&lt;d4p1:string&gt;Base&lt;/d4p1:string&gt;&lt;d4p1:string&gt;UnweightedBase&lt;/d4p1:string&gt;&lt;d4p1:string&gt;TableStatistic&lt;/d4p1:string&gt;&lt;d4p1:string&gt;SumWeightsSquared&lt;/d4p1:string&gt;&lt;d4p1:string&gt;SumN&lt;/d4p1:string&gt;&lt;d4p1:string&gt;SumX&lt;/d4p1:string&gt;&lt;d4p1:string&gt;SumXSquared&lt;/d4p1:string&gt;&lt;d4p1:string&gt;SumUnweightedN&lt;/d4p1:string&gt;&lt;d4p1:string&gt;StdDev&lt;/d4p1:string&gt;&lt;d4p1:string&gt;StdErr&lt;/d4p1:string&gt;&lt;d4p1:string&gt;SampleVar&lt;/d4p1:string&gt;&lt;d4p1:string&gt;Total&lt;/d4p1:string&gt;&lt;d4p1:string&gt;SubTotal&lt;/d4p1:string&gt;&lt;d4p1:string&gt;Text&lt;/d4p1:string&gt;&lt;d4p1:string&gt;NetDiffs&lt;/d4p1:string&gt;&lt;d4p1:string&gt;PairedPref&lt;/d4p1:string&gt;&lt;d4p1:string&gt;Profile&lt;/d4p1:string&gt;&lt;d4p1:string&gt;ProfileResult&lt;/d4p1:string&gt;&lt;d4p1:string&gt;TValue&lt;/d4p1:string&gt;&lt;d4p1:string&gt;TProb&lt;/d4p1:string&gt;&lt;d4p1:string&gt;Base unweighted&lt;/d4p1:string&gt;&lt;d4p1:string&gt;Base weighted&lt;/d4p1:string&gt;&lt;/d2p1:IgnoredTypes&gt;&lt;/d2p1:ColumnCombinationSettings&gt;&lt;d2p1:Items&gt;&lt;d2p1:DataQueryItem&gt;&lt;d2p1:ColumnSelection&gt;/&lt;/d2p1:ColumnSelection&gt;&lt;d2p1:ConnectionName&gt;Item0&lt;/d2p1:ConnectionName&gt;&lt;d2p1:DataQueryType&gt;SelectMatrix&lt;/d2p1:DataQueryType&gt;&lt;d2p1:RowSelection&gt;/&lt;/d2p1:RowSelection&gt;&lt;d2p1:TableName&gt;XXXXX&lt;/d2p1:TableName&gt;&lt;/d2p1:DataQueryItem&gt;&lt;/d2p1:Items&gt;&lt;d2p1:RowCombinationSettings&gt;&lt;d2p1:IgnoredTypes xmlns:d4p1=&quot;http://schemas.microsoft.com/2003/10/Serialization/Arrays&quot;&gt;&lt;d4p1:string&gt;Base&lt;/d4p1:string&gt;&lt;d4p1:string&gt;UnweightedBase&lt;/d4p1:string&gt;&lt;d4p1:string&gt;TableStatistic&lt;/d4p1:string&gt;&lt;d4p1:string&gt;SumWeightsSquared&lt;/d4p1:string&gt;&lt;d4p1:string&gt;SumN&lt;/d4p1:string&gt;&lt;d4p1:string&gt;SumX&lt;/d4p1:string&gt;&lt;d4p1:string&gt;SumXSquared&lt;/d4p1:string&gt;&lt;d4p1:string&gt;SumUnweightedN&lt;/d4p1:string&gt;&lt;d4p1:string&gt;StdDev&lt;/d4p1:string&gt;&lt;d4p1:string&gt;StdErr&lt;/d4p1:string&gt;&lt;d4p1:string&gt;SampleVar&lt;/d4p1:string&gt;&lt;d4p1:string&gt;Total&lt;/d4p1:string&gt;&lt;d4p1:string&gt;SubTotal&lt;/d4p1:string&gt;&lt;d4p1:string&gt;Text&lt;/d4p1:string&gt;&lt;d4p1:string&gt;NetDiffs&lt;/d4p1:string&gt;&lt;d4p1:string&gt;PairedPref&lt;/d4p1:string&gt;&lt;d4p1:string&gt;Profile&lt;/d4p1:string&gt;&lt;d4p1:string&gt;ProfileResult&lt;/d4p1:string&gt;&lt;d4p1:string&gt;TValue&lt;/d4p1:string&gt;&lt;d4p1:string&gt;TProb&lt;/d4p1:string&gt;&lt;d4p1:string&gt;Base unweighted&lt;/d4p1:string&gt;&lt;d4p1:string&gt;Base weighted&lt;/d4p1:string&gt;&lt;/d2p1:IgnoredTypes&gt;&lt;d2p1:MergeGroupsByName&gt;true&lt;/d2p1:MergeGroupsByName&gt;&lt;d2p1:MergeMembersByName&gt;true&lt;/d2p1:MergeMembersByName&gt;&lt;/d2p1:RowCombinationSettings&gt;&lt;/Query&gt;&lt;Version&gt;4.2.0.0&lt;/Version&gt;&lt;/ShapeLink&gt;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TTP://WWW.FORGETDATA.COM/SLIDES/4" val="&lt;?xml version=&quot;1.0&quot; encoding=&quot;utf-16&quot;?&gt;&lt;ShapeLink xmlns:i=&quot;http://www.w3.org/2001/XMLSchema-instance&quot; xmlns=&quot;http://www.forgetdata.com/Slides&quot;&gt;&lt;FillerProperties i:type=&quot;GenericChartFillerSettings&quot;&gt;&lt;CreateDataSeries&gt;true&lt;/CreateDataSeries&gt;&lt;DataItem&gt;0&lt;/DataItem&gt;&lt;HeaderLabelDepth&gt;1&lt;/HeaderLabelDepth&gt;&lt;IncludeColumnGroupHeadings&gt;false&lt;/IncludeColumnGroupHeadings&gt;&lt;IncludeRowGroupHeadings&gt;false&lt;/IncludeRowGroupHeadings&gt;&lt;RowLabelDepth&gt;1&lt;/RowLabelDepth&gt;&lt;TTestResultSettings&gt;&lt;HeadingPrefix&gt;&lt;/HeadingPrefix&gt;&lt;HeadingSuffix&gt;&lt;/HeadingSuffix&gt;&lt;ResultPrefix&gt;&lt;/ResultPrefix&gt;&lt;ResultSuffix&gt;&lt;/ResultSuffix&gt;&lt;/TTestResultSettings&gt;&lt;/FillerProperties&gt;&lt;Query xmlns:d2p1=&quot;http://www.forgetdata.com/ReportingSuite&quot;&gt;&lt;d2p1:ColumnCombinationSettings&gt;&lt;d2p1:IgnoredTypes xmlns:d4p1=&quot;http://schemas.microsoft.com/2003/10/Serialization/Arrays&quot;&gt;&lt;d4p1:string&gt;Base&lt;/d4p1:string&gt;&lt;d4p1:string&gt;UnweightedBase&lt;/d4p1:string&gt;&lt;d4p1:string&gt;TableStatistic&lt;/d4p1:string&gt;&lt;d4p1:string&gt;SumWeightsSquared&lt;/d4p1:string&gt;&lt;d4p1:string&gt;SumN&lt;/d4p1:string&gt;&lt;d4p1:string&gt;SumX&lt;/d4p1:string&gt;&lt;d4p1:string&gt;SumXSquared&lt;/d4p1:string&gt;&lt;d4p1:string&gt;SumUnweightedN&lt;/d4p1:string&gt;&lt;d4p1:string&gt;StdDev&lt;/d4p1:string&gt;&lt;d4p1:string&gt;StdErr&lt;/d4p1:string&gt;&lt;d4p1:string&gt;SampleVar&lt;/d4p1:string&gt;&lt;d4p1:string&gt;Total&lt;/d4p1:string&gt;&lt;d4p1:string&gt;SubTotal&lt;/d4p1:string&gt;&lt;d4p1:string&gt;Text&lt;/d4p1:string&gt;&lt;d4p1:string&gt;NetDiffs&lt;/d4p1:string&gt;&lt;d4p1:string&gt;PairedPref&lt;/d4p1:string&gt;&lt;d4p1:string&gt;Profile&lt;/d4p1:string&gt;&lt;d4p1:string&gt;ProfileResult&lt;/d4p1:string&gt;&lt;d4p1:string&gt;TValue&lt;/d4p1:string&gt;&lt;d4p1:string&gt;TProb&lt;/d4p1:string&gt;&lt;d4p1:string&gt;Base unweighted&lt;/d4p1:string&gt;&lt;d4p1:string&gt;Base weighted&lt;/d4p1:string&gt;&lt;/d2p1:IgnoredTypes&gt;&lt;/d2p1:ColumnCombinationSettings&gt;&lt;d2p1:Items&gt;&lt;d2p1:DataQueryItem&gt;&lt;d2p1:ColumnSelection&gt;/0[0]&lt;/d2p1:ColumnSelection&gt;&lt;d2p1:ConnectionName&gt;Item0&lt;/d2p1:ConnectionName&gt;&lt;d2p1:DataQueryType&gt;SelectColumn&lt;/d2p1:DataQueryType&gt;&lt;d2p1:RowSelection&gt;/&lt;/d2p1:RowSelection&gt;&lt;d2p1:TableName&gt;XXXXX&lt;/d2p1:TableName&gt;&lt;/d2p1:DataQueryItem&gt;&lt;/d2p1:Items&gt;&lt;d2p1:RowCombinationSettings&gt;&lt;d2p1:IgnoredTypes xmlns:d4p1=&quot;http://schemas.microsoft.com/2003/10/Serialization/Arrays&quot;&gt;&lt;d4p1:string&gt;Base&lt;/d4p1:string&gt;&lt;d4p1:string&gt;UnweightedBase&lt;/d4p1:string&gt;&lt;d4p1:string&gt;TableStatistic&lt;/d4p1:string&gt;&lt;d4p1:string&gt;SumWeightsSquared&lt;/d4p1:string&gt;&lt;d4p1:string&gt;SumN&lt;/d4p1:string&gt;&lt;d4p1:string&gt;SumX&lt;/d4p1:string&gt;&lt;d4p1:string&gt;SumXSquared&lt;/d4p1:string&gt;&lt;d4p1:string&gt;SumUnweightedN&lt;/d4p1:string&gt;&lt;d4p1:string&gt;StdDev&lt;/d4p1:string&gt;&lt;d4p1:string&gt;StdErr&lt;/d4p1:string&gt;&lt;d4p1:string&gt;SampleVar&lt;/d4p1:string&gt;&lt;d4p1:string&gt;Total&lt;/d4p1:string&gt;&lt;d4p1:string&gt;SubTotal&lt;/d4p1:string&gt;&lt;d4p1:string&gt;Text&lt;/d4p1:string&gt;&lt;d4p1:string&gt;NetDiffs&lt;/d4p1:string&gt;&lt;d4p1:string&gt;PairedPref&lt;/d4p1:string&gt;&lt;d4p1:string&gt;Profile&lt;/d4p1:string&gt;&lt;d4p1:string&gt;ProfileResult&lt;/d4p1:string&gt;&lt;d4p1:string&gt;TValue&lt;/d4p1:string&gt;&lt;d4p1:string&gt;TProb&lt;/d4p1:string&gt;&lt;d4p1:string&gt;Base unweighted&lt;/d4p1:string&gt;&lt;d4p1:string&gt;Base weighted&lt;/d4p1:string&gt;&lt;/d2p1:IgnoredTypes&gt;&lt;/d2p1:RowCombinationSettings&gt;&lt;d2p1:SwitchRowsAndColumns&gt;true&lt;/d2p1:SwitchRowsAndColumns&gt;&lt;/Query&gt;&lt;Version&gt;4.2.0.0&lt;/Version&gt;&lt;/ShapeLink&gt;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TTP://WWW.FORGETDATA.COM/SLIDES/4" val="&lt;?xml version=&quot;1.0&quot; encoding=&quot;utf-16&quot;?&gt;&lt;ShapeLink xmlns:i=&quot;http://www.w3.org/2001/XMLSchema-instance&quot; xmlns=&quot;http://www.forgetdata.com/Slides&quot;&gt;&lt;FillerProperties i:type=&quot;GenericChartFillerSettings&quot;&gt;&lt;CreateDataSeries&gt;true&lt;/CreateDataSeries&gt;&lt;DataItem&gt;0&lt;/DataItem&gt;&lt;HeaderLabelDepth&gt;1&lt;/HeaderLabelDepth&gt;&lt;IncludeColumnGroupHeadings&gt;false&lt;/IncludeColumnGroupHeadings&gt;&lt;IncludeRowGroupHeadings&gt;false&lt;/IncludeRowGroupHeadings&gt;&lt;RowLabelDepth&gt;1&lt;/RowLabelDepth&gt;&lt;TTestResultSettings&gt;&lt;HeadingPrefix&gt;&lt;/HeadingPrefix&gt;&lt;HeadingSuffix&gt;&lt;/HeadingSuffix&gt;&lt;ResultPrefix&gt;&lt;/ResultPrefix&gt;&lt;ResultSuffix&gt;&lt;/ResultSuffix&gt;&lt;/TTestResultSettings&gt;&lt;/FillerProperties&gt;&lt;Query xmlns:d2p1=&quot;http://www.forgetdata.com/ReportingSuite&quot;&gt;&lt;d2p1:ColumnCombinationSettings&gt;&lt;d2p1:IgnoredTypes xmlns:d4p1=&quot;http://schemas.microsoft.com/2003/10/Serialization/Arrays&quot;&gt;&lt;d4p1:string&gt;Base&lt;/d4p1:string&gt;&lt;d4p1:string&gt;UnweightedBase&lt;/d4p1:string&gt;&lt;d4p1:string&gt;TableStatistic&lt;/d4p1:string&gt;&lt;d4p1:string&gt;SumWeightsSquared&lt;/d4p1:string&gt;&lt;d4p1:string&gt;SumN&lt;/d4p1:string&gt;&lt;d4p1:string&gt;SumX&lt;/d4p1:string&gt;&lt;d4p1:string&gt;SumXSquared&lt;/d4p1:string&gt;&lt;d4p1:string&gt;SumUnweightedN&lt;/d4p1:string&gt;&lt;d4p1:string&gt;StdDev&lt;/d4p1:string&gt;&lt;d4p1:string&gt;StdErr&lt;/d4p1:string&gt;&lt;d4p1:string&gt;SampleVar&lt;/d4p1:string&gt;&lt;d4p1:string&gt;Total&lt;/d4p1:string&gt;&lt;d4p1:string&gt;SubTotal&lt;/d4p1:string&gt;&lt;d4p1:string&gt;Text&lt;/d4p1:string&gt;&lt;d4p1:string&gt;NetDiffs&lt;/d4p1:string&gt;&lt;d4p1:string&gt;PairedPref&lt;/d4p1:string&gt;&lt;d4p1:string&gt;Profile&lt;/d4p1:string&gt;&lt;d4p1:string&gt;ProfileResult&lt;/d4p1:string&gt;&lt;d4p1:string&gt;TValue&lt;/d4p1:string&gt;&lt;d4p1:string&gt;TProb&lt;/d4p1:string&gt;&lt;d4p1:string&gt;Base unweighted&lt;/d4p1:string&gt;&lt;d4p1:string&gt;Base weighted&lt;/d4p1:string&gt;&lt;/d2p1:IgnoredTypes&gt;&lt;/d2p1:ColumnCombinationSettings&gt;&lt;d2p1:Items&gt;&lt;d2p1:DataQueryItem&gt;&lt;d2p1:ColumnSelection&gt;/0[0]&lt;/d2p1:ColumnSelection&gt;&lt;d2p1:ConnectionName&gt;Item0&lt;/d2p1:ConnectionName&gt;&lt;d2p1:DataQueryType&gt;SelectColumn&lt;/d2p1:DataQueryType&gt;&lt;d2p1:RowSelection&gt;/&lt;/d2p1:RowSelection&gt;&lt;d2p1:TableName&gt;XXXXX&lt;/d2p1:TableName&gt;&lt;/d2p1:DataQueryItem&gt;&lt;/d2p1:Items&gt;&lt;d2p1:RowCombinationSettings&gt;&lt;d2p1:IgnoredTypes xmlns:d4p1=&quot;http://schemas.microsoft.com/2003/10/Serialization/Arrays&quot;&gt;&lt;d4p1:string&gt;Base&lt;/d4p1:string&gt;&lt;d4p1:string&gt;UnweightedBase&lt;/d4p1:string&gt;&lt;d4p1:string&gt;TableStatistic&lt;/d4p1:string&gt;&lt;d4p1:string&gt;SumWeightsSquared&lt;/d4p1:string&gt;&lt;d4p1:string&gt;SumN&lt;/d4p1:string&gt;&lt;d4p1:string&gt;SumX&lt;/d4p1:string&gt;&lt;d4p1:string&gt;SumXSquared&lt;/d4p1:string&gt;&lt;d4p1:string&gt;SumUnweightedN&lt;/d4p1:string&gt;&lt;d4p1:string&gt;StdDev&lt;/d4p1:string&gt;&lt;d4p1:string&gt;StdErr&lt;/d4p1:string&gt;&lt;d4p1:string&gt;SampleVar&lt;/d4p1:string&gt;&lt;d4p1:string&gt;Total&lt;/d4p1:string&gt;&lt;d4p1:string&gt;SubTotal&lt;/d4p1:string&gt;&lt;d4p1:string&gt;Text&lt;/d4p1:string&gt;&lt;d4p1:string&gt;NetDiffs&lt;/d4p1:string&gt;&lt;d4p1:string&gt;PairedPref&lt;/d4p1:string&gt;&lt;d4p1:string&gt;Profile&lt;/d4p1:string&gt;&lt;d4p1:string&gt;ProfileResult&lt;/d4p1:string&gt;&lt;d4p1:string&gt;TValue&lt;/d4p1:string&gt;&lt;d4p1:string&gt;TProb&lt;/d4p1:string&gt;&lt;d4p1:string&gt;Base unweighted&lt;/d4p1:string&gt;&lt;d4p1:string&gt;Base weighted&lt;/d4p1:string&gt;&lt;/d2p1:IgnoredTypes&gt;&lt;/d2p1:RowCombinationSettings&gt;&lt;d2p1:SwitchRowsAndColumns&gt;true&lt;/d2p1:SwitchRowsAndColumns&gt;&lt;/Query&gt;&lt;Version&gt;4.2.0.0&lt;/Version&gt;&lt;/ShapeLink&gt;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TTP://WWW.FORGETDATA.COM/SLIDES/4" val="&lt;?xml version=&quot;1.0&quot; encoding=&quot;utf-16&quot;?&gt;&lt;ShapeLink xmlns:i=&quot;http://www.w3.org/2001/XMLSchema-instance&quot; xmlns=&quot;http://www.forgetdata.com/Slides&quot;&gt;&lt;FillerProperties i:type=&quot;GenericChartFillerSettings&quot;&gt;&lt;CreateDataSeries&gt;true&lt;/CreateDataSeries&gt;&lt;DataItem&gt;0&lt;/DataItem&gt;&lt;HeaderLabelDepth&gt;1&lt;/HeaderLabelDepth&gt;&lt;IncludeColumnGroupHeadings&gt;false&lt;/IncludeColumnGroupHeadings&gt;&lt;IncludeRowGroupHeadings&gt;false&lt;/IncludeRowGroupHeadings&gt;&lt;RowLabelDepth&gt;1&lt;/RowLabelDepth&gt;&lt;TTestResultSettings&gt;&lt;HeadingPrefix&gt;&lt;/HeadingPrefix&gt;&lt;HeadingSuffix&gt;&lt;/HeadingSuffix&gt;&lt;ResultPrefix&gt;&lt;/ResultPrefix&gt;&lt;ResultSuffix&gt;&lt;/ResultSuffix&gt;&lt;/TTestResultSettings&gt;&lt;/FillerProperties&gt;&lt;Query xmlns:d2p1=&quot;http://www.forgetdata.com/ReportingSuite&quot;&gt;&lt;d2p1:ColumnCombinationSettings&gt;&lt;d2p1:IgnoredTypes xmlns:d4p1=&quot;http://schemas.microsoft.com/2003/10/Serialization/Arrays&quot;&gt;&lt;d4p1:string&gt;Base&lt;/d4p1:string&gt;&lt;d4p1:string&gt;UnweightedBase&lt;/d4p1:string&gt;&lt;d4p1:string&gt;TableStatistic&lt;/d4p1:string&gt;&lt;d4p1:string&gt;SumWeightsSquared&lt;/d4p1:string&gt;&lt;d4p1:string&gt;SumN&lt;/d4p1:string&gt;&lt;d4p1:string&gt;SumX&lt;/d4p1:string&gt;&lt;d4p1:string&gt;SumXSquared&lt;/d4p1:string&gt;&lt;d4p1:string&gt;SumUnweightedN&lt;/d4p1:string&gt;&lt;d4p1:string&gt;StdDev&lt;/d4p1:string&gt;&lt;d4p1:string&gt;StdErr&lt;/d4p1:string&gt;&lt;d4p1:string&gt;SampleVar&lt;/d4p1:string&gt;&lt;d4p1:string&gt;Total&lt;/d4p1:string&gt;&lt;d4p1:string&gt;SubTotal&lt;/d4p1:string&gt;&lt;d4p1:string&gt;Text&lt;/d4p1:string&gt;&lt;d4p1:string&gt;NetDiffs&lt;/d4p1:string&gt;&lt;d4p1:string&gt;PairedPref&lt;/d4p1:string&gt;&lt;d4p1:string&gt;Profile&lt;/d4p1:string&gt;&lt;d4p1:string&gt;ProfileResult&lt;/d4p1:string&gt;&lt;d4p1:string&gt;TValue&lt;/d4p1:string&gt;&lt;d4p1:string&gt;TProb&lt;/d4p1:string&gt;&lt;d4p1:string&gt;Base unweighted&lt;/d4p1:string&gt;&lt;d4p1:string&gt;Base weighted&lt;/d4p1:string&gt;&lt;/d2p1:IgnoredTypes&gt;&lt;/d2p1:ColumnCombinationSettings&gt;&lt;d2p1:Items&gt;&lt;d2p1:DataQueryItem&gt;&lt;d2p1:ColumnSelection&gt;/&lt;/d2p1:ColumnSelection&gt;&lt;d2p1:ConnectionName&gt;Item0&lt;/d2p1:ConnectionName&gt;&lt;d2p1:DataQueryType&gt;SelectMatrix&lt;/d2p1:DataQueryType&gt;&lt;d2p1:RowSelection&gt;/&lt;/d2p1:RowSelection&gt;&lt;d2p1:TableName&gt;XXXXX&lt;/d2p1:TableName&gt;&lt;/d2p1:DataQueryItem&gt;&lt;/d2p1:Items&gt;&lt;d2p1:RowCombinationSettings&gt;&lt;d2p1:IgnoredTypes xmlns:d4p1=&quot;http://schemas.microsoft.com/2003/10/Serialization/Arrays&quot;&gt;&lt;d4p1:string&gt;Base&lt;/d4p1:string&gt;&lt;d4p1:string&gt;UnweightedBase&lt;/d4p1:string&gt;&lt;d4p1:string&gt;TableStatistic&lt;/d4p1:string&gt;&lt;d4p1:string&gt;SumWeightsSquared&lt;/d4p1:string&gt;&lt;d4p1:string&gt;SumN&lt;/d4p1:string&gt;&lt;d4p1:string&gt;SumX&lt;/d4p1:string&gt;&lt;d4p1:string&gt;SumXSquared&lt;/d4p1:string&gt;&lt;d4p1:string&gt;SumUnweightedN&lt;/d4p1:string&gt;&lt;d4p1:string&gt;StdDev&lt;/d4p1:string&gt;&lt;d4p1:string&gt;StdErr&lt;/d4p1:string&gt;&lt;d4p1:string&gt;SampleVar&lt;/d4p1:string&gt;&lt;d4p1:string&gt;Total&lt;/d4p1:string&gt;&lt;d4p1:string&gt;SubTotal&lt;/d4p1:string&gt;&lt;d4p1:string&gt;Text&lt;/d4p1:string&gt;&lt;d4p1:string&gt;NetDiffs&lt;/d4p1:string&gt;&lt;d4p1:string&gt;PairedPref&lt;/d4p1:string&gt;&lt;d4p1:string&gt;Profile&lt;/d4p1:string&gt;&lt;d4p1:string&gt;ProfileResult&lt;/d4p1:string&gt;&lt;d4p1:string&gt;TValue&lt;/d4p1:string&gt;&lt;d4p1:string&gt;TProb&lt;/d4p1:string&gt;&lt;d4p1:string&gt;Base unweighted&lt;/d4p1:string&gt;&lt;d4p1:string&gt;Base weighted&lt;/d4p1:string&gt;&lt;/d2p1:IgnoredTypes&gt;&lt;d2p1:MergeGroupsByName&gt;true&lt;/d2p1:MergeGroupsByName&gt;&lt;d2p1:MergeMembersByName&gt;true&lt;/d2p1:MergeMembersByName&gt;&lt;/d2p1:RowCombinationSettings&gt;&lt;/Query&gt;&lt;Version&gt;4.2.0.0&lt;/Version&gt;&lt;/ShapeLink&gt;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TTP://WWW.FORGETDATA.COM/SLIDES/4" val="&lt;?xml version=&quot;1.0&quot; encoding=&quot;utf-16&quot;?&gt;&lt;ShapeLink xmlns:i=&quot;http://www.w3.org/2001/XMLSchema-instance&quot; xmlns=&quot;http://www.forgetdata.com/Slides&quot;&gt;&lt;FillerProperties i:type=&quot;GenericChartFillerSettings&quot;&gt;&lt;CreateDataSeries&gt;true&lt;/CreateDataSeries&gt;&lt;DataItem&gt;0&lt;/DataItem&gt;&lt;HeaderLabelDepth&gt;1&lt;/HeaderLabelDepth&gt;&lt;IncludeColumnGroupHeadings&gt;false&lt;/IncludeColumnGroupHeadings&gt;&lt;IncludeRowGroupHeadings&gt;false&lt;/IncludeRowGroupHeadings&gt;&lt;RowLabelDepth&gt;1&lt;/RowLabelDepth&gt;&lt;TTestResultSettings&gt;&lt;HeadingPrefix&gt;&lt;/HeadingPrefix&gt;&lt;HeadingSuffix&gt;&lt;/HeadingSuffix&gt;&lt;ResultPrefix&gt;&lt;/ResultPrefix&gt;&lt;ResultSuffix&gt;&lt;/ResultSuffix&gt;&lt;/TTestResultSettings&gt;&lt;/FillerProperties&gt;&lt;Query xmlns:d2p1=&quot;http://www.forgetdata.com/ReportingSuite&quot;&gt;&lt;d2p1:ColumnCombinationSettings&gt;&lt;d2p1:IgnoredTypes xmlns:d4p1=&quot;http://schemas.microsoft.com/2003/10/Serialization/Arrays&quot;&gt;&lt;d4p1:string&gt;Base&lt;/d4p1:string&gt;&lt;d4p1:string&gt;UnweightedBase&lt;/d4p1:string&gt;&lt;d4p1:string&gt;TableStatistic&lt;/d4p1:string&gt;&lt;d4p1:string&gt;SumWeightsSquared&lt;/d4p1:string&gt;&lt;d4p1:string&gt;SumN&lt;/d4p1:string&gt;&lt;d4p1:string&gt;SumX&lt;/d4p1:string&gt;&lt;d4p1:string&gt;SumXSquared&lt;/d4p1:string&gt;&lt;d4p1:string&gt;SumUnweightedN&lt;/d4p1:string&gt;&lt;d4p1:string&gt;StdDev&lt;/d4p1:string&gt;&lt;d4p1:string&gt;StdErr&lt;/d4p1:string&gt;&lt;d4p1:string&gt;SampleVar&lt;/d4p1:string&gt;&lt;d4p1:string&gt;Total&lt;/d4p1:string&gt;&lt;d4p1:string&gt;SubTotal&lt;/d4p1:string&gt;&lt;d4p1:string&gt;Text&lt;/d4p1:string&gt;&lt;d4p1:string&gt;NetDiffs&lt;/d4p1:string&gt;&lt;d4p1:string&gt;PairedPref&lt;/d4p1:string&gt;&lt;d4p1:string&gt;Profile&lt;/d4p1:string&gt;&lt;d4p1:string&gt;ProfileResult&lt;/d4p1:string&gt;&lt;d4p1:string&gt;TValue&lt;/d4p1:string&gt;&lt;d4p1:string&gt;TProb&lt;/d4p1:string&gt;&lt;d4p1:string&gt;Base unweighted&lt;/d4p1:string&gt;&lt;d4p1:string&gt;Base weighted&lt;/d4p1:string&gt;&lt;/d2p1:IgnoredTypes&gt;&lt;/d2p1:ColumnCombinationSettings&gt;&lt;d2p1:Items&gt;&lt;d2p1:DataQueryItem&gt;&lt;d2p1:ColumnSelection&gt;/0[0]&lt;/d2p1:ColumnSelection&gt;&lt;d2p1:ConnectionName&gt;Item0&lt;/d2p1:ConnectionName&gt;&lt;d2p1:DataQueryType&gt;SelectColumn&lt;/d2p1:DataQueryType&gt;&lt;d2p1:RowSelection&gt;/&lt;/d2p1:RowSelection&gt;&lt;d2p1:TableName&gt;XXXXX&lt;/d2p1:TableName&gt;&lt;/d2p1:DataQueryItem&gt;&lt;/d2p1:Items&gt;&lt;d2p1:RowCombinationSettings&gt;&lt;d2p1:IgnoredTypes xmlns:d4p1=&quot;http://schemas.microsoft.com/2003/10/Serialization/Arrays&quot;&gt;&lt;d4p1:string&gt;Base&lt;/d4p1:string&gt;&lt;d4p1:string&gt;UnweightedBase&lt;/d4p1:string&gt;&lt;d4p1:string&gt;TableStatistic&lt;/d4p1:string&gt;&lt;d4p1:string&gt;SumWeightsSquared&lt;/d4p1:string&gt;&lt;d4p1:string&gt;SumN&lt;/d4p1:string&gt;&lt;d4p1:string&gt;SumX&lt;/d4p1:string&gt;&lt;d4p1:string&gt;SumXSquared&lt;/d4p1:string&gt;&lt;d4p1:string&gt;SumUnweightedN&lt;/d4p1:string&gt;&lt;d4p1:string&gt;StdDev&lt;/d4p1:string&gt;&lt;d4p1:string&gt;StdErr&lt;/d4p1:string&gt;&lt;d4p1:string&gt;SampleVar&lt;/d4p1:string&gt;&lt;d4p1:string&gt;Total&lt;/d4p1:string&gt;&lt;d4p1:string&gt;SubTotal&lt;/d4p1:string&gt;&lt;d4p1:string&gt;Text&lt;/d4p1:string&gt;&lt;d4p1:string&gt;NetDiffs&lt;/d4p1:string&gt;&lt;d4p1:string&gt;PairedPref&lt;/d4p1:string&gt;&lt;d4p1:string&gt;Profile&lt;/d4p1:string&gt;&lt;d4p1:string&gt;ProfileResult&lt;/d4p1:string&gt;&lt;d4p1:string&gt;TValue&lt;/d4p1:string&gt;&lt;d4p1:string&gt;TProb&lt;/d4p1:string&gt;&lt;d4p1:string&gt;Base unweighted&lt;/d4p1:string&gt;&lt;d4p1:string&gt;Base weighted&lt;/d4p1:string&gt;&lt;/d2p1:IgnoredTypes&gt;&lt;/d2p1:RowCombinationSettings&gt;&lt;d2p1:SwitchRowsAndColumns&gt;true&lt;/d2p1:SwitchRowsAndColumns&gt;&lt;/Query&gt;&lt;Version&gt;4.2.0.0&lt;/Version&gt;&lt;/ShapeLink&gt;"/>
  <p:tag name="PPOBJECTNAME" val="KAPEE_KT1"/>
  <p:tag name="PPDESC" val=""/>
  <p:tag name="PPACTIONTYPE1" val="Data"/>
  <p:tag name="PPDATASOURCE1" val="0"/>
  <p:tag name="PPDATATABLE1" val="0"/>
  <p:tag name="PPFILTERSTRING1" val="TBR:0|TBC:0|NDFR:0|NDFC:0|NDTR:0|NDTC:0|QT:0|BNR:1|STB:1|DA:1|DSC:1|SST:1|SSV:0|SBV:1|OSC:1|OBR:0|RSV:1|RBV:0|PRF:0|PSF:0|IB:0|SLM:0|BS:F|RH:0|TC:1|DP:-1|NIP:0|NID:0|SP:1|MN:0|SS:::|RF:00000000000000000000000000|XPR:|XPC:|LDR:|LDC:|BAR:|STC:|SA:0,0,0,0|SI:|IER:|IEC:|SR:|SC:|SX:"/>
  <p:tag name="PPSELECTEDAREA1" val="SC:2|SR:6-8|DL:3"/>
  <p:tag name="PPADDMETHOD1" val="AM:5|TM:0|TC:1|TR:1"/>
  <p:tag name="PPGRIDAREAS1" val="DH:3|DC:4|DA:5|PF:9|ST:1|FC:2|LC:176|OC:175|OR:4"/>
  <p:tag name="PPACTIONTYPE2" val="Data"/>
  <p:tag name="PPDATASOURCE2" val="0"/>
  <p:tag name="PPDATATABLE2" val="1"/>
  <p:tag name="PPFILTERSTRING2" val="TBR:0|TBC:0|NDFR:0|NDFC:0|NDTR:0|NDTC:0|QT:0|BNR:1|STB:1|DA:1|DSC:1|SST:1|SSV:0|SBV:1|OSC:1|OBR:0|RSV:1|RBV:0|PRF:0|PSF:0|IB:0|SLM:0|BS:F|RH:0|TC:1|DP:-1|NIP:0|NID:0|SP:1|MN:0|SS:::|RF:00000000000000000000000000|XPR:|XPC:|LDR:|LDC:|BAR:|STC:|SA:0,0,0,0|SI:|IER:|IEC:|SR:|SC:|SX:"/>
  <p:tag name="PPSELECTEDAREA2" val="SC:2|SR:6-10|DL:1"/>
  <p:tag name="PPADDMETHOD2" val="AM:2|TM:0|TC:1|TR:5"/>
  <p:tag name="PPGRIDAREAS2" val="DH:3|DC:4|DA:5|PF:11|ST:1|FC:2|LC:176|OC:175|OR:6"/>
  <p:tag name="PPACTIONTYPE3" val="Data"/>
  <p:tag name="PPDATASOURCE3" val="0"/>
  <p:tag name="PPDATATABLE3" val="2"/>
  <p:tag name="PPFILTERSTRING3" val="TBR:0|TBC:0|NDFR:0|NDFC:0|NDTR:0|NDTC:0|QT:0|BNR:1|STB:1|DA:1|DSC:1|SST:1|SSV:0|SBV:1|OSC:1|OBR:0|RSV:1|RBV:0|PRF:0|PSF:0|IB:0|SLM:0|BS:F|RH:0|TC:1|DP:-1|NIP:0|NID:0|SP:1|MN:0|SS:::|RF:00000000000000000000000000|XPR:|XPC:|LDR:|LDC:|BAR:|STC:|SA:0,0,0,0|SI:|IER:|IEC:|SR:|SC:|SX:"/>
  <p:tag name="PPSELECTEDAREA3" val="SC:2|SR:6-11|DL:1"/>
  <p:tag name="PPADDMETHOD3" val="AM:2|TM:0|TC:1|TR:10"/>
  <p:tag name="PPGRIDAREAS3" val="DH:3|DC:4|DA:5|PF:12|ST:1|FC:2|LC:176|OC:175|OR:7"/>
  <p:tag name="PPACTIONTYPE4" val="Data"/>
  <p:tag name="PPDATASOURCE4" val="0"/>
  <p:tag name="PPDATATABLE4" val="3"/>
  <p:tag name="PPFILTERSTRING4" val="TBR:0|TBC:0|NDFR:0|NDFC:0|NDTR:0|NDTC:0|QT:0|BNR:1|STB:1|DA:1|DSC:1|SST:1|SSV:0|SBV:1|OSC:1|OBR:0|RSV:1|RBV:0|PRF:0|PSF:0|IB:0|SLM:0|BS:F|RH:0|TC:1|DP:-1|NIP:0|NID:0|SP:1|MN:0|SS:::|RF:00000000000000000000000000|XPR:|XPC:|LDR:|LDC:|BAR:|STC:|SA:0,0,0,0|SI:|IER:|IEC:|SR:|SC:|SX:"/>
  <p:tag name="PPSELECTEDAREA4" val="SC:2|SR:6-15|DL:1"/>
  <p:tag name="PPADDMETHOD4" val="AM:2|TM:0|TC:1|TR:16"/>
  <p:tag name="PPGRIDAREAS4" val="DH:3|DC:4|DA:5|PF:16|ST:1|FC:2|LC:176|OC:175|OR:11"/>
  <p:tag name="PPACTIONTYPE5" val="Data"/>
  <p:tag name="PPDATASOURCE5" val="0"/>
  <p:tag name="PPDATATABLE5" val="9"/>
  <p:tag name="PPFILTERSTRING5" val="TBR:0|TBC:0|NDFR:0|NDFC:0|NDTR:0|NDTC:0|QT:0|BNR:1|STB:1|DA:1|DSC:1|SST:1|SSV:0|SBV:1|OSC:1|OBR:0|RSV:1|RBV:0|PRF:0|PSF:0|IB:0|SLM:0|BS:F|RH:0|TC:1|DP:-1|NIP:0|NID:0|SP:1|MN:0|SS:::|RF:00000000000000000000000000|XPR:|XPC:|LDR:|LDC:|BAR:|STC:|SA:0,0,0,0|SI:|IER:|IEC:|SR:|SC:|SX:"/>
  <p:tag name="PPSELECTEDAREA5" val="SC:2|SR:6-10|DL:1"/>
  <p:tag name="PPADDMETHOD5" val="AM:2|TM:0|TC:1|TR:26"/>
  <p:tag name="PPGRIDAREAS5" val="DH:3|DC:4|DA:5|PF:11|ST:1|FC:2|LC:176|OC:175|OR:6"/>
  <p:tag name="PPACTIONCOUNT" val="6"/>
  <p:tag name="PPACTIONTYPE6" val="Data"/>
  <p:tag name="PPDATASOURCE6" val="0"/>
  <p:tag name="PPDATATABLE6" val="15"/>
  <p:tag name="PPFILTERSTRING6" val="TBR:0|TBC:0|NDFR:0|NDFC:0|NDTR:0|NDTC:0|QT:0|BNR:1|STB:1|DA:1|DSC:1|SST:1|SSV:0|SBV:1|OSC:1|OBR:0|RSV:1|RBV:0|PRF:0|PSF:0|IB:0|SLM:0|BS:F|RH:0|TC:1|DP:-1|NIP:0|NID:0|SP:1|MN:0|SS:::|RF:00000000000000000000000000|XPR:|XPC:|LDR:|LDC:|BAR:|STC:|SA:0,0,0,0|SI:|IER:|IEC:|SR:|SC:|SX:"/>
  <p:tag name="PPSELECTEDAREA6" val="SC:2|SR:6-10|DL:1"/>
  <p:tag name="PPADDMETHOD6" val="AM:2|TM:0|TC:1|TR:31"/>
  <p:tag name="PPGRIDAREAS6" val="DH:3|DC:4|DA:5|PF:11|ST:1|FC:2|LC:176|OC:175|OR:6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TTP://WWW.FORGETDATA.COM/SLIDES/4" val="&lt;?xml version=&quot;1.0&quot; encoding=&quot;utf-16&quot;?&gt;&lt;ShapeLink xmlns:i=&quot;http://www.w3.org/2001/XMLSchema-instance&quot; xmlns=&quot;http://www.forgetdata.com/Slides&quot;&gt;&lt;FillerProperties i:type=&quot;GenericChartFillerSettings&quot;&gt;&lt;CreateDataSeries&gt;true&lt;/CreateDataSeries&gt;&lt;DataItem&gt;0&lt;/DataItem&gt;&lt;HeaderLabelDepth&gt;1&lt;/HeaderLabelDepth&gt;&lt;IncludeColumnGroupHeadings&gt;false&lt;/IncludeColumnGroupHeadings&gt;&lt;IncludeRowGroupHeadings&gt;false&lt;/IncludeRowGroupHeadings&gt;&lt;RowLabelDepth&gt;1&lt;/RowLabelDepth&gt;&lt;TTestResultSettings&gt;&lt;HeadingPrefix&gt;&lt;/HeadingPrefix&gt;&lt;HeadingSuffix&gt;&lt;/HeadingSuffix&gt;&lt;ResultPrefix&gt;&lt;/ResultPrefix&gt;&lt;ResultSuffix&gt;&lt;/ResultSuffix&gt;&lt;/TTestResultSettings&gt;&lt;/FillerProperties&gt;&lt;Query xmlns:d2p1=&quot;http://www.forgetdata.com/ReportingSuite&quot;&gt;&lt;d2p1:ColumnCombinationSettings&gt;&lt;d2p1:IgnoredTypes xmlns:d4p1=&quot;http://schemas.microsoft.com/2003/10/Serialization/Arrays&quot;&gt;&lt;d4p1:string&gt;Base&lt;/d4p1:string&gt;&lt;d4p1:string&gt;UnweightedBase&lt;/d4p1:string&gt;&lt;d4p1:string&gt;TableStatistic&lt;/d4p1:string&gt;&lt;d4p1:string&gt;SumWeightsSquared&lt;/d4p1:string&gt;&lt;d4p1:string&gt;SumN&lt;/d4p1:string&gt;&lt;d4p1:string&gt;SumX&lt;/d4p1:string&gt;&lt;d4p1:string&gt;SumXSquared&lt;/d4p1:string&gt;&lt;d4p1:string&gt;SumUnweightedN&lt;/d4p1:string&gt;&lt;d4p1:string&gt;StdDev&lt;/d4p1:string&gt;&lt;d4p1:string&gt;StdErr&lt;/d4p1:string&gt;&lt;d4p1:string&gt;SampleVar&lt;/d4p1:string&gt;&lt;d4p1:string&gt;Total&lt;/d4p1:string&gt;&lt;d4p1:string&gt;SubTotal&lt;/d4p1:string&gt;&lt;d4p1:string&gt;Text&lt;/d4p1:string&gt;&lt;d4p1:string&gt;NetDiffs&lt;/d4p1:string&gt;&lt;d4p1:string&gt;PairedPref&lt;/d4p1:string&gt;&lt;d4p1:string&gt;Profile&lt;/d4p1:string&gt;&lt;d4p1:string&gt;ProfileResult&lt;/d4p1:string&gt;&lt;d4p1:string&gt;TValue&lt;/d4p1:string&gt;&lt;d4p1:string&gt;TProb&lt;/d4p1:string&gt;&lt;d4p1:string&gt;Base unweighted&lt;/d4p1:string&gt;&lt;d4p1:string&gt;Base weighted&lt;/d4p1:string&gt;&lt;/d2p1:IgnoredTypes&gt;&lt;/d2p1:ColumnCombinationSettings&gt;&lt;d2p1:Items&gt;&lt;d2p1:DataQueryItem&gt;&lt;d2p1:ColumnSelection&gt;/0[0]&lt;/d2p1:ColumnSelection&gt;&lt;d2p1:ConnectionName&gt;Item0&lt;/d2p1:ConnectionName&gt;&lt;d2p1:DataQueryType&gt;SelectColumn&lt;/d2p1:DataQueryType&gt;&lt;d2p1:RowSelection&gt;/&lt;/d2p1:RowSelection&gt;&lt;d2p1:TableName&gt;XXXXX&lt;/d2p1:TableName&gt;&lt;/d2p1:DataQueryItem&gt;&lt;/d2p1:Items&gt;&lt;d2p1:RowCombinationSettings&gt;&lt;d2p1:IgnoredTypes xmlns:d4p1=&quot;http://schemas.microsoft.com/2003/10/Serialization/Arrays&quot;&gt;&lt;d4p1:string&gt;Base&lt;/d4p1:string&gt;&lt;d4p1:string&gt;UnweightedBase&lt;/d4p1:string&gt;&lt;d4p1:string&gt;TableStatistic&lt;/d4p1:string&gt;&lt;d4p1:string&gt;SumWeightsSquared&lt;/d4p1:string&gt;&lt;d4p1:string&gt;SumN&lt;/d4p1:string&gt;&lt;d4p1:string&gt;SumX&lt;/d4p1:string&gt;&lt;d4p1:string&gt;SumXSquared&lt;/d4p1:string&gt;&lt;d4p1:string&gt;SumUnweightedN&lt;/d4p1:string&gt;&lt;d4p1:string&gt;StdDev&lt;/d4p1:string&gt;&lt;d4p1:string&gt;StdErr&lt;/d4p1:string&gt;&lt;d4p1:string&gt;SampleVar&lt;/d4p1:string&gt;&lt;d4p1:string&gt;Total&lt;/d4p1:string&gt;&lt;d4p1:string&gt;SubTotal&lt;/d4p1:string&gt;&lt;d4p1:string&gt;Text&lt;/d4p1:string&gt;&lt;d4p1:string&gt;NetDiffs&lt;/d4p1:string&gt;&lt;d4p1:string&gt;PairedPref&lt;/d4p1:string&gt;&lt;d4p1:string&gt;Profile&lt;/d4p1:string&gt;&lt;d4p1:string&gt;ProfileResult&lt;/d4p1:string&gt;&lt;d4p1:string&gt;TValue&lt;/d4p1:string&gt;&lt;d4p1:string&gt;TProb&lt;/d4p1:string&gt;&lt;d4p1:string&gt;Base unweighted&lt;/d4p1:string&gt;&lt;d4p1:string&gt;Base weighted&lt;/d4p1:string&gt;&lt;/d2p1:IgnoredTypes&gt;&lt;/d2p1:RowCombinationSettings&gt;&lt;d2p1:SwitchRowsAndColumns&gt;true&lt;/d2p1:SwitchRowsAndColumns&gt;&lt;/Query&gt;&lt;Version&gt;4.2.0.0&lt;/Version&gt;&lt;/ShapeLink&gt;"/>
  <p:tag name="PPOBJECTNAME" val="KAPEE_KT1"/>
  <p:tag name="PPDESC" val=""/>
  <p:tag name="PPACTIONTYPE1" val="Data"/>
  <p:tag name="PPDATASOURCE1" val="0"/>
  <p:tag name="PPDATATABLE1" val="0"/>
  <p:tag name="PPFILTERSTRING1" val="TBR:0|TBC:0|NDFR:0|NDFC:0|NDTR:0|NDTC:0|QT:0|BNR:1|STB:1|DA:1|DSC:1|SST:1|SSV:0|SBV:1|OSC:1|OBR:0|RSV:1|RBV:0|PRF:0|PSF:0|IB:0|SLM:0|BS:F|RH:0|TC:1|DP:-1|NIP:0|NID:0|SP:1|MN:0|SS:::|RF:00000000000000000000000000|XPR:|XPC:|LDR:|LDC:|BAR:|STC:|SA:0,0,0,0|SI:|IER:|IEC:|SR:|SC:|SX:"/>
  <p:tag name="PPSELECTEDAREA1" val="SC:2|SR:6-8|DL:3"/>
  <p:tag name="PPADDMETHOD1" val="AM:5|TM:0|TC:1|TR:1"/>
  <p:tag name="PPGRIDAREAS1" val="DH:3|DC:4|DA:5|PF:9|ST:1|FC:2|LC:176|OC:175|OR:4"/>
  <p:tag name="PPACTIONTYPE2" val="Data"/>
  <p:tag name="PPDATASOURCE2" val="0"/>
  <p:tag name="PPDATATABLE2" val="1"/>
  <p:tag name="PPFILTERSTRING2" val="TBR:0|TBC:0|NDFR:0|NDFC:0|NDTR:0|NDTC:0|QT:0|BNR:1|STB:1|DA:1|DSC:1|SST:1|SSV:0|SBV:1|OSC:1|OBR:0|RSV:1|RBV:0|PRF:0|PSF:0|IB:0|SLM:0|BS:F|RH:0|TC:1|DP:-1|NIP:0|NID:0|SP:1|MN:0|SS:::|RF:00000000000000000000000000|XPR:|XPC:|LDR:|LDC:|BAR:|STC:|SA:0,0,0,0|SI:|IER:|IEC:|SR:|SC:|SX:"/>
  <p:tag name="PPSELECTEDAREA2" val="SC:2|SR:6-10|DL:1"/>
  <p:tag name="PPADDMETHOD2" val="AM:2|TM:0|TC:1|TR:5"/>
  <p:tag name="PPGRIDAREAS2" val="DH:3|DC:4|DA:5|PF:11|ST:1|FC:2|LC:176|OC:175|OR:6"/>
  <p:tag name="PPACTIONTYPE3" val="Data"/>
  <p:tag name="PPDATASOURCE3" val="0"/>
  <p:tag name="PPDATATABLE3" val="2"/>
  <p:tag name="PPFILTERSTRING3" val="TBR:0|TBC:0|NDFR:0|NDFC:0|NDTR:0|NDTC:0|QT:0|BNR:1|STB:1|DA:1|DSC:1|SST:1|SSV:0|SBV:1|OSC:1|OBR:0|RSV:1|RBV:0|PRF:0|PSF:0|IB:0|SLM:0|BS:F|RH:0|TC:1|DP:-1|NIP:0|NID:0|SP:1|MN:0|SS:::|RF:00000000000000000000000000|XPR:|XPC:|LDR:|LDC:|BAR:|STC:|SA:0,0,0,0|SI:|IER:|IEC:|SR:|SC:|SX:"/>
  <p:tag name="PPSELECTEDAREA3" val="SC:2|SR:6-11|DL:1"/>
  <p:tag name="PPADDMETHOD3" val="AM:2|TM:0|TC:1|TR:10"/>
  <p:tag name="PPGRIDAREAS3" val="DH:3|DC:4|DA:5|PF:12|ST:1|FC:2|LC:176|OC:175|OR:7"/>
  <p:tag name="PPACTIONTYPE4" val="Data"/>
  <p:tag name="PPDATASOURCE4" val="0"/>
  <p:tag name="PPDATATABLE4" val="3"/>
  <p:tag name="PPFILTERSTRING4" val="TBR:0|TBC:0|NDFR:0|NDFC:0|NDTR:0|NDTC:0|QT:0|BNR:1|STB:1|DA:1|DSC:1|SST:1|SSV:0|SBV:1|OSC:1|OBR:0|RSV:1|RBV:0|PRF:0|PSF:0|IB:0|SLM:0|BS:F|RH:0|TC:1|DP:-1|NIP:0|NID:0|SP:1|MN:0|SS:::|RF:00000000000000000000000000|XPR:|XPC:|LDR:|LDC:|BAR:|STC:|SA:0,0,0,0|SI:|IER:|IEC:|SR:|SC:|SX:"/>
  <p:tag name="PPSELECTEDAREA4" val="SC:2|SR:6-15|DL:1"/>
  <p:tag name="PPADDMETHOD4" val="AM:2|TM:0|TC:1|TR:16"/>
  <p:tag name="PPGRIDAREAS4" val="DH:3|DC:4|DA:5|PF:16|ST:1|FC:2|LC:176|OC:175|OR:11"/>
  <p:tag name="PPACTIONTYPE5" val="Data"/>
  <p:tag name="PPDATASOURCE5" val="0"/>
  <p:tag name="PPDATATABLE5" val="9"/>
  <p:tag name="PPFILTERSTRING5" val="TBR:0|TBC:0|NDFR:0|NDFC:0|NDTR:0|NDTC:0|QT:0|BNR:1|STB:1|DA:1|DSC:1|SST:1|SSV:0|SBV:1|OSC:1|OBR:0|RSV:1|RBV:0|PRF:0|PSF:0|IB:0|SLM:0|BS:F|RH:0|TC:1|DP:-1|NIP:0|NID:0|SP:1|MN:0|SS:::|RF:00000000000000000000000000|XPR:|XPC:|LDR:|LDC:|BAR:|STC:|SA:0,0,0,0|SI:|IER:|IEC:|SR:|SC:|SX:"/>
  <p:tag name="PPSELECTEDAREA5" val="SC:2|SR:6-10|DL:1"/>
  <p:tag name="PPADDMETHOD5" val="AM:2|TM:0|TC:1|TR:26"/>
  <p:tag name="PPGRIDAREAS5" val="DH:3|DC:4|DA:5|PF:11|ST:1|FC:2|LC:176|OC:175|OR:6"/>
  <p:tag name="PPACTIONCOUNT" val="6"/>
  <p:tag name="PPACTIONTYPE6" val="Data"/>
  <p:tag name="PPDATASOURCE6" val="0"/>
  <p:tag name="PPDATATABLE6" val="15"/>
  <p:tag name="PPFILTERSTRING6" val="TBR:0|TBC:0|NDFR:0|NDFC:0|NDTR:0|NDTC:0|QT:0|BNR:1|STB:1|DA:1|DSC:1|SST:1|SSV:0|SBV:1|OSC:1|OBR:0|RSV:1|RBV:0|PRF:0|PSF:0|IB:0|SLM:0|BS:F|RH:0|TC:1|DP:-1|NIP:0|NID:0|SP:1|MN:0|SS:::|RF:00000000000000000000000000|XPR:|XPC:|LDR:|LDC:|BAR:|STC:|SA:0,0,0,0|SI:|IER:|IEC:|SR:|SC:|SX:"/>
  <p:tag name="PPSELECTEDAREA6" val="SC:2|SR:6-10|DL:1"/>
  <p:tag name="PPADDMETHOD6" val="AM:2|TM:0|TC:1|TR:31"/>
  <p:tag name="PPGRIDAREAS6" val="DH:3|DC:4|DA:5|PF:11|ST:1|FC:2|LC:176|OC:175|OR:6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TTP://WWW.FORGETDATA.COM/SLIDES/4" val="&lt;?xml version=&quot;1.0&quot; encoding=&quot;utf-16&quot;?&gt;&lt;ShapeLink xmlns:i=&quot;http://www.w3.org/2001/XMLSchema-instance&quot; xmlns=&quot;http://www.forgetdata.com/Slides&quot;&gt;&lt;FillerProperties i:type=&quot;GenericChartFillerSettings&quot;&gt;&lt;CreateDataSeries&gt;true&lt;/CreateDataSeries&gt;&lt;DataItem&gt;0&lt;/DataItem&gt;&lt;HeaderLabelDepth&gt;1&lt;/HeaderLabelDepth&gt;&lt;IncludeColumnGroupHeadings&gt;false&lt;/IncludeColumnGroupHeadings&gt;&lt;IncludeRowGroupHeadings&gt;false&lt;/IncludeRowGroupHeadings&gt;&lt;RowLabelDepth&gt;1&lt;/RowLabelDepth&gt;&lt;TTestResultSettings&gt;&lt;HeadingPrefix&gt;&lt;/HeadingPrefix&gt;&lt;HeadingSuffix&gt;&lt;/HeadingSuffix&gt;&lt;ResultPrefix&gt;&lt;/ResultPrefix&gt;&lt;ResultSuffix&gt;&lt;/ResultSuffix&gt;&lt;/TTestResultSettings&gt;&lt;/FillerProperties&gt;&lt;Query xmlns:d2p1=&quot;http://www.forgetdata.com/ReportingSuite&quot;&gt;&lt;d2p1:ColumnCombinationSettings&gt;&lt;d2p1:IgnoredTypes xmlns:d4p1=&quot;http://schemas.microsoft.com/2003/10/Serialization/Arrays&quot;&gt;&lt;d4p1:string&gt;Base&lt;/d4p1:string&gt;&lt;d4p1:string&gt;UnweightedBase&lt;/d4p1:string&gt;&lt;d4p1:string&gt;TableStatistic&lt;/d4p1:string&gt;&lt;d4p1:string&gt;SumWeightsSquared&lt;/d4p1:string&gt;&lt;d4p1:string&gt;SumN&lt;/d4p1:string&gt;&lt;d4p1:string&gt;SumX&lt;/d4p1:string&gt;&lt;d4p1:string&gt;SumXSquared&lt;/d4p1:string&gt;&lt;d4p1:string&gt;SumUnweightedN&lt;/d4p1:string&gt;&lt;d4p1:string&gt;StdDev&lt;/d4p1:string&gt;&lt;d4p1:string&gt;StdErr&lt;/d4p1:string&gt;&lt;d4p1:string&gt;SampleVar&lt;/d4p1:string&gt;&lt;d4p1:string&gt;Total&lt;/d4p1:string&gt;&lt;d4p1:string&gt;SubTotal&lt;/d4p1:string&gt;&lt;d4p1:string&gt;Text&lt;/d4p1:string&gt;&lt;d4p1:string&gt;NetDiffs&lt;/d4p1:string&gt;&lt;d4p1:string&gt;PairedPref&lt;/d4p1:string&gt;&lt;d4p1:string&gt;Profile&lt;/d4p1:string&gt;&lt;d4p1:string&gt;ProfileResult&lt;/d4p1:string&gt;&lt;d4p1:string&gt;TValue&lt;/d4p1:string&gt;&lt;d4p1:string&gt;TProb&lt;/d4p1:string&gt;&lt;d4p1:string&gt;Base unweighted&lt;/d4p1:string&gt;&lt;d4p1:string&gt;Base weighted&lt;/d4p1:string&gt;&lt;/d2p1:IgnoredTypes&gt;&lt;/d2p1:ColumnCombinationSettings&gt;&lt;d2p1:Items&gt;&lt;d2p1:DataQueryItem&gt;&lt;d2p1:ColumnSelection&gt;/0[0]&lt;/d2p1:ColumnSelection&gt;&lt;d2p1:ConnectionName&gt;Item0&lt;/d2p1:ConnectionName&gt;&lt;d2p1:DataQueryType&gt;SelectColumn&lt;/d2p1:DataQueryType&gt;&lt;d2p1:RowSelection&gt;/&lt;/d2p1:RowSelection&gt;&lt;d2p1:TableName&gt;EI OLE TÄLLÄ HETKELLÄ REKISTERÖITYNYT MOBIILIPELAAJA    RAY139k Oletteko kiinnostunut pelaamaan rahapelejä Raha-automaattiyhdistyksen mobiilipelisivustolla? &lt;/d2p1:TableName&gt;&lt;/d2p1:DataQueryItem&gt;&lt;/d2p1:Items&gt;&lt;d2p1:RowCombinationSettings&gt;&lt;d2p1:IgnoredTypes xmlns:d4p1=&quot;http://schemas.microsoft.com/2003/10/Serialization/Arrays&quot;&gt;&lt;d4p1:string&gt;Base&lt;/d4p1:string&gt;&lt;d4p1:string&gt;UnweightedBase&lt;/d4p1:string&gt;&lt;d4p1:string&gt;TableStatistic&lt;/d4p1:string&gt;&lt;d4p1:string&gt;SumWeightsSquared&lt;/d4p1:string&gt;&lt;d4p1:string&gt;SumN&lt;/d4p1:string&gt;&lt;d4p1:string&gt;SumX&lt;/d4p1:string&gt;&lt;d4p1:string&gt;SumXSquared&lt;/d4p1:string&gt;&lt;d4p1:string&gt;SumUnweightedN&lt;/d4p1:string&gt;&lt;d4p1:string&gt;StdDev&lt;/d4p1:string&gt;&lt;d4p1:string&gt;StdErr&lt;/d4p1:string&gt;&lt;d4p1:string&gt;SampleVar&lt;/d4p1:string&gt;&lt;d4p1:string&gt;Total&lt;/d4p1:string&gt;&lt;d4p1:string&gt;SubTotal&lt;/d4p1:string&gt;&lt;d4p1:string&gt;Text&lt;/d4p1:string&gt;&lt;d4p1:string&gt;NetDiffs&lt;/d4p1:string&gt;&lt;d4p1:string&gt;PairedPref&lt;/d4p1:string&gt;&lt;d4p1:string&gt;Profile&lt;/d4p1:string&gt;&lt;d4p1:string&gt;ProfileResult&lt;/d4p1:string&gt;&lt;d4p1:string&gt;TValue&lt;/d4p1:string&gt;&lt;d4p1:string&gt;TProb&lt;/d4p1:string&gt;&lt;d4p1:string&gt;Base unweighted&lt;/d4p1:string&gt;&lt;d4p1:string&gt;Base weighted&lt;/d4p1:string&gt;&lt;/d2p1:IgnoredTypes&gt;&lt;/d2p1:RowCombinationSettings&gt;&lt;d2p1:SwitchRowsAndColumns&gt;true&lt;/d2p1:SwitchRowsAndColumns&gt;&lt;/Query&gt;&lt;Version&gt;4.2.0.0&lt;/Version&gt;&lt;/ShapeLink&gt;"/>
</p:tagLst>
</file>

<file path=ppt/tags/tag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TTP://WWW.FORGETDATA.COM/SLIDES/4" val="&lt;?xml version=&quot;1.0&quot; encoding=&quot;utf-16&quot;?&gt;&lt;ShapeLink xmlns:i=&quot;http://www.w3.org/2001/XMLSchema-instance&quot; xmlns=&quot;http://www.forgetdata.com/Slides&quot;&gt;&lt;FillerProperties i:type=&quot;GenericChartFillerSettings&quot;&gt;&lt;CreateDataSeries&gt;true&lt;/CreateDataSeries&gt;&lt;DataItem&gt;0&lt;/DataItem&gt;&lt;HeaderLabelDepth&gt;1&lt;/HeaderLabelDepth&gt;&lt;IncludeColumnGroupHeadings&gt;false&lt;/IncludeColumnGroupHeadings&gt;&lt;IncludeRowGroupHeadings&gt;false&lt;/IncludeRowGroupHeadings&gt;&lt;RowLabelDepth&gt;1&lt;/RowLabelDepth&gt;&lt;TTestResultSettings&gt;&lt;HeadingPrefix&gt;&lt;/HeadingPrefix&gt;&lt;HeadingSuffix&gt;&lt;/HeadingSuffix&gt;&lt;ResultPrefix&gt;&lt;/ResultPrefix&gt;&lt;ResultSuffix&gt;&lt;/ResultSuffix&gt;&lt;/TTestResultSettings&gt;&lt;/FillerProperties&gt;&lt;Query xmlns:d2p1=&quot;http://www.forgetdata.com/ReportingSuite&quot;&gt;&lt;d2p1:ColumnCombinationSettings&gt;&lt;d2p1:IgnoredTypes xmlns:d4p1=&quot;http://schemas.microsoft.com/2003/10/Serialization/Arrays&quot;&gt;&lt;d4p1:string&gt;Base&lt;/d4p1:string&gt;&lt;d4p1:string&gt;UnweightedBase&lt;/d4p1:string&gt;&lt;d4p1:string&gt;TableStatistic&lt;/d4p1:string&gt;&lt;d4p1:string&gt;SumWeightsSquared&lt;/d4p1:string&gt;&lt;d4p1:string&gt;SumN&lt;/d4p1:string&gt;&lt;d4p1:string&gt;SumX&lt;/d4p1:string&gt;&lt;d4p1:string&gt;SumXSquared&lt;/d4p1:string&gt;&lt;d4p1:string&gt;SumUnweightedN&lt;/d4p1:string&gt;&lt;d4p1:string&gt;StdDev&lt;/d4p1:string&gt;&lt;d4p1:string&gt;StdErr&lt;/d4p1:string&gt;&lt;d4p1:string&gt;SampleVar&lt;/d4p1:string&gt;&lt;d4p1:string&gt;Total&lt;/d4p1:string&gt;&lt;d4p1:string&gt;SubTotal&lt;/d4p1:string&gt;&lt;d4p1:string&gt;Text&lt;/d4p1:string&gt;&lt;d4p1:string&gt;NetDiffs&lt;/d4p1:string&gt;&lt;d4p1:string&gt;PairedPref&lt;/d4p1:string&gt;&lt;d4p1:string&gt;Profile&lt;/d4p1:string&gt;&lt;d4p1:string&gt;ProfileResult&lt;/d4p1:string&gt;&lt;d4p1:string&gt;TValue&lt;/d4p1:string&gt;&lt;d4p1:string&gt;TProb&lt;/d4p1:string&gt;&lt;d4p1:string&gt;Base unweighted&lt;/d4p1:string&gt;&lt;d4p1:string&gt;Base weighted&lt;/d4p1:string&gt;&lt;/d2p1:IgnoredTypes&gt;&lt;/d2p1:ColumnCombinationSettings&gt;&lt;d2p1:Items&gt;&lt;d2p1:DataQueryItem&gt;&lt;d2p1:ColumnSelection&gt;/0[0]&lt;/d2p1:ColumnSelection&gt;&lt;d2p1:ConnectionName&gt;Item0&lt;/d2p1:ConnectionName&gt;&lt;d2p1:DataQueryType&gt;SelectColumn&lt;/d2p1:DataQueryType&gt;&lt;d2p1:RowSelection&gt;/&lt;/d2p1:RowSelection&gt;&lt;d2p1:TableName&gt;EI OLE TÄLLÄ HETKELLÄ REKISTERÖITYNYT MOBIILIPELAAJA    RAY139k Oletteko kiinnostunut pelaamaan rahapelejä Raha-automaattiyhdistyksen mobiilipelisivustolla? &lt;/d2p1:TableName&gt;&lt;/d2p1:DataQueryItem&gt;&lt;/d2p1:Items&gt;&lt;d2p1:RowCombinationSettings&gt;&lt;d2p1:IgnoredTypes xmlns:d4p1=&quot;http://schemas.microsoft.com/2003/10/Serialization/Arrays&quot;&gt;&lt;d4p1:string&gt;Base&lt;/d4p1:string&gt;&lt;d4p1:string&gt;UnweightedBase&lt;/d4p1:string&gt;&lt;d4p1:string&gt;TableStatistic&lt;/d4p1:string&gt;&lt;d4p1:string&gt;SumWeightsSquared&lt;/d4p1:string&gt;&lt;d4p1:string&gt;SumN&lt;/d4p1:string&gt;&lt;d4p1:string&gt;SumX&lt;/d4p1:string&gt;&lt;d4p1:string&gt;SumXSquared&lt;/d4p1:string&gt;&lt;d4p1:string&gt;SumUnweightedN&lt;/d4p1:string&gt;&lt;d4p1:string&gt;StdDev&lt;/d4p1:string&gt;&lt;d4p1:string&gt;StdErr&lt;/d4p1:string&gt;&lt;d4p1:string&gt;SampleVar&lt;/d4p1:string&gt;&lt;d4p1:string&gt;Total&lt;/d4p1:string&gt;&lt;d4p1:string&gt;SubTotal&lt;/d4p1:string&gt;&lt;d4p1:string&gt;Text&lt;/d4p1:string&gt;&lt;d4p1:string&gt;NetDiffs&lt;/d4p1:string&gt;&lt;d4p1:string&gt;PairedPref&lt;/d4p1:string&gt;&lt;d4p1:string&gt;Profile&lt;/d4p1:string&gt;&lt;d4p1:string&gt;ProfileResult&lt;/d4p1:string&gt;&lt;d4p1:string&gt;TValue&lt;/d4p1:string&gt;&lt;d4p1:string&gt;TProb&lt;/d4p1:string&gt;&lt;d4p1:string&gt;Base unweighted&lt;/d4p1:string&gt;&lt;d4p1:string&gt;Base weighted&lt;/d4p1:string&gt;&lt;/d2p1:IgnoredTypes&gt;&lt;/d2p1:RowCombinationSettings&gt;&lt;d2p1:SwitchRowsAndColumns&gt;true&lt;/d2p1:SwitchRowsAndColumns&gt;&lt;/Query&gt;&lt;Version&gt;4.2.0.0&lt;/Version&gt;&lt;/ShapeLink&gt;"/>
</p:tagLst>
</file>

<file path=ppt/theme/theme1.xml><?xml version="1.0" encoding="utf-8"?>
<a:theme xmlns:a="http://schemas.openxmlformats.org/drawingml/2006/main" name="Otsikko ja loppudia">
  <a:themeElements>
    <a:clrScheme name="Taloustutkimus tarjous">
      <a:dk1>
        <a:srgbClr val="333333"/>
      </a:dk1>
      <a:lt1>
        <a:srgbClr val="FFFFFF"/>
      </a:lt1>
      <a:dk2>
        <a:srgbClr val="2A6471"/>
      </a:dk2>
      <a:lt2>
        <a:srgbClr val="E9EFF1"/>
      </a:lt2>
      <a:accent1>
        <a:srgbClr val="4DA7BC"/>
      </a:accent1>
      <a:accent2>
        <a:srgbClr val="E60F28"/>
      </a:accent2>
      <a:accent3>
        <a:srgbClr val="65CAFF"/>
      </a:accent3>
      <a:accent4>
        <a:srgbClr val="B9E7FF"/>
      </a:accent4>
      <a:accent5>
        <a:srgbClr val="00BC75"/>
      </a:accent5>
      <a:accent6>
        <a:srgbClr val="FC0071"/>
      </a:accent6>
      <a:hlink>
        <a:srgbClr val="4DA7BC"/>
      </a:hlink>
      <a:folHlink>
        <a:srgbClr val="4DA7BC"/>
      </a:folHlink>
    </a:clrScheme>
    <a:fontScheme name="Segoe UI">
      <a:majorFont>
        <a:latin typeface="Segoe UI"/>
        <a:ea typeface=""/>
        <a:cs typeface=""/>
      </a:majorFont>
      <a:minorFont>
        <a:latin typeface="Segoe UI 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Taloustutkimus tarjous- ja raporttipohja 2025" id="{A48A34BF-9DB7-4E56-9E39-47EA3F4D04C1}" vid="{0751A80C-38AB-4CFA-B28D-B5F4C12444F4}"/>
    </a:ext>
  </a:extLst>
</a:theme>
</file>

<file path=ppt/theme/theme2.xml><?xml version="1.0" encoding="utf-8"?>
<a:theme xmlns:a="http://schemas.openxmlformats.org/drawingml/2006/main" name="Taloustutkimus tarjous- ja raporttipohja 2026">
  <a:themeElements>
    <a:clrScheme name="Taloustutkimus tarjous">
      <a:dk1>
        <a:srgbClr val="333333"/>
      </a:dk1>
      <a:lt1>
        <a:srgbClr val="FFFFFF"/>
      </a:lt1>
      <a:dk2>
        <a:srgbClr val="2A6471"/>
      </a:dk2>
      <a:lt2>
        <a:srgbClr val="E9EFF1"/>
      </a:lt2>
      <a:accent1>
        <a:srgbClr val="65CAFF"/>
      </a:accent1>
      <a:accent2>
        <a:srgbClr val="E60F28"/>
      </a:accent2>
      <a:accent3>
        <a:srgbClr val="B9E7FF"/>
      </a:accent3>
      <a:accent4>
        <a:srgbClr val="4DA7BC"/>
      </a:accent4>
      <a:accent5>
        <a:srgbClr val="00BC75"/>
      </a:accent5>
      <a:accent6>
        <a:srgbClr val="FC0071"/>
      </a:accent6>
      <a:hlink>
        <a:srgbClr val="4DA7BC"/>
      </a:hlink>
      <a:folHlink>
        <a:srgbClr val="4DA7BC"/>
      </a:folHlink>
    </a:clrScheme>
    <a:fontScheme name="Calibri">
      <a:majorFont>
        <a:latin typeface="Calibri"/>
        <a:ea typeface=""/>
        <a:cs typeface=""/>
      </a:majorFont>
      <a:minorFont>
        <a:latin typeface="Calibri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3.xml><?xml version="1.0" encoding="utf-8"?>
<a:theme xmlns:a="http://schemas.openxmlformats.org/drawingml/2006/main" name="Taloustutkimus sisäinen">
  <a:themeElements>
    <a:clrScheme name="Taloustutkimus päävärit">
      <a:dk1>
        <a:srgbClr val="333333"/>
      </a:dk1>
      <a:lt1>
        <a:srgbClr val="FFFFFF"/>
      </a:lt1>
      <a:dk2>
        <a:srgbClr val="2A6471"/>
      </a:dk2>
      <a:lt2>
        <a:srgbClr val="E9EFF1"/>
      </a:lt2>
      <a:accent1>
        <a:srgbClr val="4DA7BC"/>
      </a:accent1>
      <a:accent2>
        <a:srgbClr val="E60F28"/>
      </a:accent2>
      <a:accent3>
        <a:srgbClr val="2A6471"/>
      </a:accent3>
      <a:accent4>
        <a:srgbClr val="9DCCD6"/>
      </a:accent4>
      <a:accent5>
        <a:srgbClr val="00BC75"/>
      </a:accent5>
      <a:accent6>
        <a:srgbClr val="FC0071"/>
      </a:accent6>
      <a:hlink>
        <a:srgbClr val="4DA7BC"/>
      </a:hlink>
      <a:folHlink>
        <a:srgbClr val="4DA7BC"/>
      </a:folHlink>
    </a:clrScheme>
    <a:fontScheme name="Calibri">
      <a:majorFont>
        <a:latin typeface="Calibri"/>
        <a:ea typeface=""/>
        <a:cs typeface=""/>
      </a:majorFont>
      <a:minorFont>
        <a:latin typeface="Calibri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4.xml><?xml version="1.0" encoding="utf-8"?>
<a:theme xmlns:a="http://schemas.openxmlformats.org/drawingml/2006/main" name="6_Taloustutkimus tarjous- ja raporttipohja 2026">
  <a:themeElements>
    <a:clrScheme name="Taloustutkimus tarjous">
      <a:dk1>
        <a:srgbClr val="333333"/>
      </a:dk1>
      <a:lt1>
        <a:srgbClr val="FFFFFF"/>
      </a:lt1>
      <a:dk2>
        <a:srgbClr val="2A6471"/>
      </a:dk2>
      <a:lt2>
        <a:srgbClr val="E9EFF1"/>
      </a:lt2>
      <a:accent1>
        <a:srgbClr val="65CAFF"/>
      </a:accent1>
      <a:accent2>
        <a:srgbClr val="E60F28"/>
      </a:accent2>
      <a:accent3>
        <a:srgbClr val="B9E7FF"/>
      </a:accent3>
      <a:accent4>
        <a:srgbClr val="4DA7BC"/>
      </a:accent4>
      <a:accent5>
        <a:srgbClr val="00BC75"/>
      </a:accent5>
      <a:accent6>
        <a:srgbClr val="FC0071"/>
      </a:accent6>
      <a:hlink>
        <a:srgbClr val="4DA7BC"/>
      </a:hlink>
      <a:folHlink>
        <a:srgbClr val="4DA7BC"/>
      </a:folHlink>
    </a:clrScheme>
    <a:fontScheme name="Calibri">
      <a:majorFont>
        <a:latin typeface="Calibri"/>
        <a:ea typeface=""/>
        <a:cs typeface=""/>
      </a:majorFont>
      <a:minorFont>
        <a:latin typeface="Calibri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5.xml><?xml version="1.0" encoding="utf-8"?>
<a:theme xmlns:a="http://schemas.openxmlformats.org/drawingml/2006/main" name="Office-teema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6.xml><?xml version="1.0" encoding="utf-8"?>
<a:theme xmlns:a="http://schemas.openxmlformats.org/drawingml/2006/main" name="Office-teema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Taloustutkimus tarjous- ja raporttipohja 2025</Template>
  <TotalTime>4386</TotalTime>
  <Words>484</Words>
  <Application>Microsoft Office PowerPoint</Application>
  <PresentationFormat>Laajakuva</PresentationFormat>
  <Paragraphs>95</Paragraphs>
  <Slides>15</Slides>
  <Notes>7</Notes>
  <HiddenSlides>0</HiddenSlides>
  <MMClips>0</MMClips>
  <ScaleCrop>false</ScaleCrop>
  <HeadingPairs>
    <vt:vector size="6" baseType="variant">
      <vt:variant>
        <vt:lpstr>Käytetyt fontit</vt:lpstr>
      </vt:variant>
      <vt:variant>
        <vt:i4>7</vt:i4>
      </vt:variant>
      <vt:variant>
        <vt:lpstr>Teema</vt:lpstr>
      </vt:variant>
      <vt:variant>
        <vt:i4>4</vt:i4>
      </vt:variant>
      <vt:variant>
        <vt:lpstr>Dian otsikot</vt:lpstr>
      </vt:variant>
      <vt:variant>
        <vt:i4>15</vt:i4>
      </vt:variant>
    </vt:vector>
  </HeadingPairs>
  <TitlesOfParts>
    <vt:vector size="26" baseType="lpstr">
      <vt:lpstr>Aptos</vt:lpstr>
      <vt:lpstr>Arial</vt:lpstr>
      <vt:lpstr>Calibri</vt:lpstr>
      <vt:lpstr>Courier New</vt:lpstr>
      <vt:lpstr>Segoe UI Black</vt:lpstr>
      <vt:lpstr>Segoe UI Light</vt:lpstr>
      <vt:lpstr>Wingdings</vt:lpstr>
      <vt:lpstr>Otsikko ja loppudia</vt:lpstr>
      <vt:lpstr>Taloustutkimus tarjous- ja raporttipohja 2026</vt:lpstr>
      <vt:lpstr>Taloustutkimus sisäinen</vt:lpstr>
      <vt:lpstr>6_Taloustutkimus tarjous- ja raporttipohja 2026</vt:lpstr>
      <vt:lpstr>Korkeakouluopiskelijoiden tekoälyn käyttö opiskelussa  Tutkimusraportti 2026</vt:lpstr>
      <vt:lpstr>JOHDANTO</vt:lpstr>
      <vt:lpstr>YHTEENVETO</vt:lpstr>
      <vt:lpstr>YHTEENVETO</vt:lpstr>
      <vt:lpstr>TUTKIMUSTULOKSET</vt:lpstr>
      <vt:lpstr>Tekoälyn käyttö opiskelussa</vt:lpstr>
      <vt:lpstr>Mitä tekoälytyökaluja on käyttänyt viimeisen vuoden aikana</vt:lpstr>
      <vt:lpstr>Kuinka usein käyttää tekoälyä opiskelussa</vt:lpstr>
      <vt:lpstr>Milloin viimeksi käytti tekoälytyökalua opiskelussa</vt:lpstr>
      <vt:lpstr>Onko koskaan syöttänyt, kopioinut, tallentanut tai ladannut tekoälytyökaluun toisten tekemiä sisältöjä, esim. kirjoja tai otteita kirjasta, artikkeleita, raportteja, nuotteja, laulun sanoja, kuvia, verkkosivujen tekstejä tai videoita</vt:lpstr>
      <vt:lpstr>Minkä tyyppistä sisältöä on syöttänyt tai ladannut tekoälytyökaluun viimeisen vuoden aikana</vt:lpstr>
      <vt:lpstr>Millä tavoin käyttänyt tekoälytyökaluja opiskelussa viimeisen vuoden aikana</vt:lpstr>
      <vt:lpstr>Onko tutustunut käytetyn tekoälytyökalun käyttöehtoihin</vt:lpstr>
      <vt:lpstr>Vastaajien taustatiedot</vt:lpstr>
      <vt:lpstr>Vastaajajoukon rakenne 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Marjaleena Pihlflyckt</dc:creator>
  <cp:lastModifiedBy>Kirsi Salmela</cp:lastModifiedBy>
  <cp:revision>250</cp:revision>
  <dcterms:created xsi:type="dcterms:W3CDTF">2025-10-01T06:21:26Z</dcterms:created>
  <dcterms:modified xsi:type="dcterms:W3CDTF">2026-09-17T06:19:07Z</dcterms:modified>
</cp:coreProperties>
</file>